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D7DFE1"/>
    <a:srgbClr val="CCECFF"/>
    <a:srgbClr val="C9EFFD"/>
    <a:srgbClr val="CD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0" d="100"/>
          <a:sy n="70" d="100"/>
        </p:scale>
        <p:origin x="-3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MONTCHARMONT" userId="ed4d154e5cf9f09b" providerId="LiveId" clId="{4410183E-B96B-4304-8D56-2A3D87AA8264}"/>
    <pc:docChg chg="undo custSel addSld delSld modSld modMainMaster modShowInfo">
      <pc:chgData name="Laurence MONTCHARMONT" userId="ed4d154e5cf9f09b" providerId="LiveId" clId="{4410183E-B96B-4304-8D56-2A3D87AA8264}" dt="2021-04-21T16:39:16.104" v="1605" actId="6549"/>
      <pc:docMkLst>
        <pc:docMk/>
      </pc:docMkLst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422311705" sldId="256"/>
        </pc:sldMkLst>
        <pc:spChg chg="mod">
          <ac:chgData name="Laurence MONTCHARMONT" userId="ed4d154e5cf9f09b" providerId="LiveId" clId="{4410183E-B96B-4304-8D56-2A3D87AA8264}" dt="2021-04-11T15:45:19.023" v="1507" actId="20577"/>
          <ac:spMkLst>
            <pc:docMk/>
            <pc:sldMk cId="422311705" sldId="256"/>
            <ac:spMk id="5" creationId="{68310922-C59A-454E-8CF0-E114912B96FF}"/>
          </ac:spMkLst>
        </pc:spChg>
        <pc:picChg chg="add mod ord">
          <ac:chgData name="Laurence MONTCHARMONT" userId="ed4d154e5cf9f09b" providerId="LiveId" clId="{4410183E-B96B-4304-8D56-2A3D87AA8264}" dt="2021-04-14T15:37:03.371" v="1516" actId="167"/>
          <ac:picMkLst>
            <pc:docMk/>
            <pc:sldMk cId="422311705" sldId="256"/>
            <ac:picMk id="2" creationId="{3206912C-A3DA-4320-90CB-B04221F18E02}"/>
          </ac:picMkLst>
        </pc:pic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3106533696" sldId="257"/>
        </pc:sldMkLst>
        <pc:spChg chg="mod">
          <ac:chgData name="Laurence MONTCHARMONT" userId="ed4d154e5cf9f09b" providerId="LiveId" clId="{4410183E-B96B-4304-8D56-2A3D87AA8264}" dt="2021-03-30T09:33:32.209" v="856" actId="12"/>
          <ac:spMkLst>
            <pc:docMk/>
            <pc:sldMk cId="3106533696" sldId="257"/>
            <ac:spMk id="3" creationId="{F89CFF98-706E-470C-BE33-BE10E9CA26BE}"/>
          </ac:spMkLst>
        </pc:spChg>
        <pc:picChg chg="add mod">
          <ac:chgData name="Laurence MONTCHARMONT" userId="ed4d154e5cf9f09b" providerId="LiveId" clId="{4410183E-B96B-4304-8D56-2A3D87AA8264}" dt="2021-03-30T09:36:49.135" v="860" actId="1076"/>
          <ac:picMkLst>
            <pc:docMk/>
            <pc:sldMk cId="3106533696" sldId="257"/>
            <ac:picMk id="2" creationId="{6333F99E-ECA4-4286-A319-A20F550E9D43}"/>
          </ac:picMkLst>
        </pc:picChg>
        <pc:picChg chg="add del mod">
          <ac:chgData name="Laurence MONTCHARMONT" userId="ed4d154e5cf9f09b" providerId="LiveId" clId="{4410183E-B96B-4304-8D56-2A3D87AA8264}" dt="2021-03-30T09:44:41.483" v="941" actId="478"/>
          <ac:picMkLst>
            <pc:docMk/>
            <pc:sldMk cId="3106533696" sldId="257"/>
            <ac:picMk id="5" creationId="{87F703B3-7BCE-4D2F-B9CD-46224D548135}"/>
          </ac:picMkLst>
        </pc:picChg>
        <pc:picChg chg="add mod">
          <ac:chgData name="Laurence MONTCHARMONT" userId="ed4d154e5cf9f09b" providerId="LiveId" clId="{4410183E-B96B-4304-8D56-2A3D87AA8264}" dt="2021-03-30T09:45:50.039" v="943" actId="1076"/>
          <ac:picMkLst>
            <pc:docMk/>
            <pc:sldMk cId="3106533696" sldId="257"/>
            <ac:picMk id="11" creationId="{049A630F-6439-4519-BD4C-FA6D9DB7048F}"/>
          </ac:picMkLst>
        </pc:picChg>
        <pc:picChg chg="add mod">
          <ac:chgData name="Laurence MONTCHARMONT" userId="ed4d154e5cf9f09b" providerId="LiveId" clId="{4410183E-B96B-4304-8D56-2A3D87AA8264}" dt="2021-03-30T12:35:12.796" v="954"/>
          <ac:picMkLst>
            <pc:docMk/>
            <pc:sldMk cId="3106533696" sldId="257"/>
            <ac:picMk id="12" creationId="{587D5982-09AF-4484-9D29-21E0978866A1}"/>
          </ac:picMkLst>
        </pc:picChg>
        <pc:picChg chg="add mod">
          <ac:chgData name="Laurence MONTCHARMONT" userId="ed4d154e5cf9f09b" providerId="LiveId" clId="{4410183E-B96B-4304-8D56-2A3D87AA8264}" dt="2021-03-30T12:45:03.396" v="975" actId="1076"/>
          <ac:picMkLst>
            <pc:docMk/>
            <pc:sldMk cId="3106533696" sldId="257"/>
            <ac:picMk id="13" creationId="{5A2B6218-FB68-4D81-913F-D423C15F6A4C}"/>
          </ac:picMkLst>
        </pc:picChg>
        <pc:picChg chg="add mod">
          <ac:chgData name="Laurence MONTCHARMONT" userId="ed4d154e5cf9f09b" providerId="LiveId" clId="{4410183E-B96B-4304-8D56-2A3D87AA8264}" dt="2021-03-30T12:36:17.048" v="964"/>
          <ac:picMkLst>
            <pc:docMk/>
            <pc:sldMk cId="3106533696" sldId="257"/>
            <ac:picMk id="14" creationId="{E7B39F79-1CDF-46FE-ABD1-3A3D43B2F84A}"/>
          </ac:picMkLst>
        </pc:picChg>
        <pc:picChg chg="add mod">
          <ac:chgData name="Laurence MONTCHARMONT" userId="ed4d154e5cf9f09b" providerId="LiveId" clId="{4410183E-B96B-4304-8D56-2A3D87AA8264}" dt="2021-03-30T12:36:44.492" v="968"/>
          <ac:picMkLst>
            <pc:docMk/>
            <pc:sldMk cId="3106533696" sldId="257"/>
            <ac:picMk id="15" creationId="{F98D7ECF-83D0-4E62-9B6A-3579FA1F000D}"/>
          </ac:picMkLst>
        </pc:pic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3682515529" sldId="258"/>
        </pc:sldMkLst>
        <pc:spChg chg="mod">
          <ac:chgData name="Laurence MONTCHARMONT" userId="ed4d154e5cf9f09b" providerId="LiveId" clId="{4410183E-B96B-4304-8D56-2A3D87AA8264}" dt="2021-03-29T13:17:35.854" v="751" actId="1076"/>
          <ac:spMkLst>
            <pc:docMk/>
            <pc:sldMk cId="3682515529" sldId="258"/>
            <ac:spMk id="6" creationId="{2D26D133-BCC5-4FA6-B9C3-1998E6DF842C}"/>
          </ac:spMkLst>
        </pc:spChg>
        <pc:spChg chg="mod">
          <ac:chgData name="Laurence MONTCHARMONT" userId="ed4d154e5cf9f09b" providerId="LiveId" clId="{4410183E-B96B-4304-8D56-2A3D87AA8264}" dt="2021-03-29T13:17:56.871" v="754" actId="1076"/>
          <ac:spMkLst>
            <pc:docMk/>
            <pc:sldMk cId="3682515529" sldId="258"/>
            <ac:spMk id="7" creationId="{A03E43A2-3F48-4A8B-9948-CEBF71B9C3EA}"/>
          </ac:spMkLst>
        </pc:spChg>
        <pc:spChg chg="mod">
          <ac:chgData name="Laurence MONTCHARMONT" userId="ed4d154e5cf9f09b" providerId="LiveId" clId="{4410183E-B96B-4304-8D56-2A3D87AA8264}" dt="2021-03-29T13:17:56.871" v="754" actId="1076"/>
          <ac:spMkLst>
            <pc:docMk/>
            <pc:sldMk cId="3682515529" sldId="258"/>
            <ac:spMk id="8" creationId="{3B172C57-D87C-4F97-8F46-3285C9699FCD}"/>
          </ac:spMkLst>
        </pc:spChg>
        <pc:spChg chg="mod">
          <ac:chgData name="Laurence MONTCHARMONT" userId="ed4d154e5cf9f09b" providerId="LiveId" clId="{4410183E-B96B-4304-8D56-2A3D87AA8264}" dt="2021-03-19T16:59:32.435" v="595" actId="1076"/>
          <ac:spMkLst>
            <pc:docMk/>
            <pc:sldMk cId="3682515529" sldId="258"/>
            <ac:spMk id="10" creationId="{C9430096-A767-483F-BA56-046DE0A48BCB}"/>
          </ac:spMkLst>
        </pc:spChg>
        <pc:spChg chg="mod">
          <ac:chgData name="Laurence MONTCHARMONT" userId="ed4d154e5cf9f09b" providerId="LiveId" clId="{4410183E-B96B-4304-8D56-2A3D87AA8264}" dt="2021-03-19T17:00:04.280" v="605" actId="20577"/>
          <ac:spMkLst>
            <pc:docMk/>
            <pc:sldMk cId="3682515529" sldId="258"/>
            <ac:spMk id="11" creationId="{7C5EC68E-EA66-47E1-9425-A8555D9EECCA}"/>
          </ac:spMkLst>
        </pc:spChg>
        <pc:spChg chg="mod">
          <ac:chgData name="Laurence MONTCHARMONT" userId="ed4d154e5cf9f09b" providerId="LiveId" clId="{4410183E-B96B-4304-8D56-2A3D87AA8264}" dt="2021-03-19T17:01:29.732" v="641" actId="20577"/>
          <ac:spMkLst>
            <pc:docMk/>
            <pc:sldMk cId="3682515529" sldId="258"/>
            <ac:spMk id="12" creationId="{510F66B1-E2A8-421B-9325-B24D6B6C7B3E}"/>
          </ac:spMkLst>
        </pc:spChg>
        <pc:spChg chg="mod">
          <ac:chgData name="Laurence MONTCHARMONT" userId="ed4d154e5cf9f09b" providerId="LiveId" clId="{4410183E-B96B-4304-8D56-2A3D87AA8264}" dt="2021-03-19T17:03:21.300" v="710" actId="20577"/>
          <ac:spMkLst>
            <pc:docMk/>
            <pc:sldMk cId="3682515529" sldId="258"/>
            <ac:spMk id="13" creationId="{C2074776-FF3D-4D5D-A588-B42CEA75D291}"/>
          </ac:spMkLst>
        </pc:spChg>
        <pc:spChg chg="mod">
          <ac:chgData name="Laurence MONTCHARMONT" userId="ed4d154e5cf9f09b" providerId="LiveId" clId="{4410183E-B96B-4304-8D56-2A3D87AA8264}" dt="2021-03-19T16:59:32.435" v="595" actId="1076"/>
          <ac:spMkLst>
            <pc:docMk/>
            <pc:sldMk cId="3682515529" sldId="258"/>
            <ac:spMk id="14" creationId="{A34B813F-325D-4392-9167-4CBA5AFF619E}"/>
          </ac:spMkLst>
        </pc:spChg>
        <pc:spChg chg="mod">
          <ac:chgData name="Laurence MONTCHARMONT" userId="ed4d154e5cf9f09b" providerId="LiveId" clId="{4410183E-B96B-4304-8D56-2A3D87AA8264}" dt="2021-03-19T16:59:32.435" v="595" actId="1076"/>
          <ac:spMkLst>
            <pc:docMk/>
            <pc:sldMk cId="3682515529" sldId="258"/>
            <ac:spMk id="15" creationId="{E22EC0AC-AF1D-4543-B691-09E490D07574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17" creationId="{55AD33CD-676F-49D3-B8C5-AA4F38C73644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18" creationId="{8F17FD22-8649-4D62-9D52-FA1BD60E5E61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19" creationId="{8165A1F0-A9DF-424B-8C2E-708F37ED4EE0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20" creationId="{863D20ED-953C-4399-9756-21E7B3957EDF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21" creationId="{55852FC8-70BF-4F76-AD74-6CBEBFBF995F}"/>
          </ac:spMkLst>
        </pc:spChg>
        <pc:spChg chg="mod">
          <ac:chgData name="Laurence MONTCHARMONT" userId="ed4d154e5cf9f09b" providerId="LiveId" clId="{4410183E-B96B-4304-8D56-2A3D87AA8264}" dt="2021-03-29T13:11:04.361" v="748" actId="1076"/>
          <ac:spMkLst>
            <pc:docMk/>
            <pc:sldMk cId="3682515529" sldId="258"/>
            <ac:spMk id="22" creationId="{B25C12EC-FFFA-4E88-91BF-FC831B334CEF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4" creationId="{CDC38AB1-C6C1-4A2C-A4DC-C120F32F31E7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5" creationId="{E5EE259F-3FBF-4A00-AAA2-44F7A12FD0F6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6" creationId="{3A83FF7A-63D8-4B09-8282-C42B56CC3910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7" creationId="{1FDDB808-085C-49FE-B6C1-201DB09C7F87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8" creationId="{9CC19651-BF83-4677-AE11-A12C5282E634}"/>
          </ac:spMkLst>
        </pc:spChg>
        <pc:spChg chg="mod">
          <ac:chgData name="Laurence MONTCHARMONT" userId="ed4d154e5cf9f09b" providerId="LiveId" clId="{4410183E-B96B-4304-8D56-2A3D87AA8264}" dt="2021-03-29T13:17:42.695" v="753" actId="1076"/>
          <ac:spMkLst>
            <pc:docMk/>
            <pc:sldMk cId="3682515529" sldId="258"/>
            <ac:spMk id="29" creationId="{7471C731-497B-48EE-9576-D8277291F386}"/>
          </ac:spMkLst>
        </pc:spChg>
        <pc:grpChg chg="add del mod">
          <ac:chgData name="Laurence MONTCHARMONT" userId="ed4d154e5cf9f09b" providerId="LiveId" clId="{4410183E-B96B-4304-8D56-2A3D87AA8264}" dt="2021-03-29T13:10:37.026" v="744" actId="21"/>
          <ac:grpSpMkLst>
            <pc:docMk/>
            <pc:sldMk cId="3682515529" sldId="258"/>
            <ac:grpSpMk id="9" creationId="{3D37497C-B1FB-42E6-A116-2F62B4A37837}"/>
          </ac:grpSpMkLst>
        </pc:grpChg>
        <pc:grpChg chg="add del mod">
          <ac:chgData name="Laurence MONTCHARMONT" userId="ed4d154e5cf9f09b" providerId="LiveId" clId="{4410183E-B96B-4304-8D56-2A3D87AA8264}" dt="2021-03-29T13:17:25.366" v="750" actId="21"/>
          <ac:grpSpMkLst>
            <pc:docMk/>
            <pc:sldMk cId="3682515529" sldId="258"/>
            <ac:grpSpMk id="16" creationId="{77F8EAF1-A8B3-47C0-94FD-F3956F7E62C3}"/>
          </ac:grpSpMkLst>
        </pc:grpChg>
        <pc:grpChg chg="add mod">
          <ac:chgData name="Laurence MONTCHARMONT" userId="ed4d154e5cf9f09b" providerId="LiveId" clId="{4410183E-B96B-4304-8D56-2A3D87AA8264}" dt="2021-03-29T13:17:42.695" v="753" actId="1076"/>
          <ac:grpSpMkLst>
            <pc:docMk/>
            <pc:sldMk cId="3682515529" sldId="258"/>
            <ac:grpSpMk id="23" creationId="{22F7FDF6-DE09-49A5-8948-744A2399E621}"/>
          </ac:grpSpMkLst>
        </pc:grpChg>
        <pc:picChg chg="add del mod">
          <ac:chgData name="Laurence MONTCHARMONT" userId="ed4d154e5cf9f09b" providerId="LiveId" clId="{4410183E-B96B-4304-8D56-2A3D87AA8264}" dt="2021-03-30T12:55:47.917" v="994" actId="478"/>
          <ac:picMkLst>
            <pc:docMk/>
            <pc:sldMk cId="3682515529" sldId="258"/>
            <ac:picMk id="2" creationId="{DC12676C-ED90-4CD9-8A23-3D64B35210D2}"/>
          </ac:picMkLst>
        </pc:picChg>
        <pc:picChg chg="add del mod">
          <ac:chgData name="Laurence MONTCHARMONT" userId="ed4d154e5cf9f09b" providerId="LiveId" clId="{4410183E-B96B-4304-8D56-2A3D87AA8264}" dt="2021-03-30T12:55:49.530" v="995" actId="478"/>
          <ac:picMkLst>
            <pc:docMk/>
            <pc:sldMk cId="3682515529" sldId="258"/>
            <ac:picMk id="3" creationId="{BC4971F2-C524-4E10-906D-35AEBBF0E717}"/>
          </ac:picMkLst>
        </pc:picChg>
        <pc:picChg chg="add del mod">
          <ac:chgData name="Laurence MONTCHARMONT" userId="ed4d154e5cf9f09b" providerId="LiveId" clId="{4410183E-B96B-4304-8D56-2A3D87AA8264}" dt="2021-03-30T12:55:51.069" v="996" actId="478"/>
          <ac:picMkLst>
            <pc:docMk/>
            <pc:sldMk cId="3682515529" sldId="258"/>
            <ac:picMk id="9" creationId="{6E91DE57-629A-4FCE-BE85-2D2A0620F7D7}"/>
          </ac:picMkLst>
        </pc:picChg>
        <pc:picChg chg="add del mod">
          <ac:chgData name="Laurence MONTCHARMONT" userId="ed4d154e5cf9f09b" providerId="LiveId" clId="{4410183E-B96B-4304-8D56-2A3D87AA8264}" dt="2021-03-30T12:55:52.438" v="997" actId="478"/>
          <ac:picMkLst>
            <pc:docMk/>
            <pc:sldMk cId="3682515529" sldId="258"/>
            <ac:picMk id="10" creationId="{A6ED8015-F495-4DBB-8386-A8705A7A5F4D}"/>
          </ac:picMkLst>
        </pc:picChg>
        <pc:picChg chg="add mod">
          <ac:chgData name="Laurence MONTCHARMONT" userId="ed4d154e5cf9f09b" providerId="LiveId" clId="{4410183E-B96B-4304-8D56-2A3D87AA8264}" dt="2021-03-30T13:00:10.194" v="998"/>
          <ac:picMkLst>
            <pc:docMk/>
            <pc:sldMk cId="3682515529" sldId="258"/>
            <ac:picMk id="11" creationId="{040B409C-3EAF-48BE-9F4C-D95DC53CCA84}"/>
          </ac:picMkLst>
        </pc:picChg>
        <pc:picChg chg="add mod">
          <ac:chgData name="Laurence MONTCHARMONT" userId="ed4d154e5cf9f09b" providerId="LiveId" clId="{4410183E-B96B-4304-8D56-2A3D87AA8264}" dt="2021-03-30T13:00:23.695" v="1003"/>
          <ac:picMkLst>
            <pc:docMk/>
            <pc:sldMk cId="3682515529" sldId="258"/>
            <ac:picMk id="12" creationId="{D2D650DE-5F1E-437D-A4C8-67CC71CC53C6}"/>
          </ac:picMkLst>
        </pc:picChg>
        <pc:picChg chg="add mod">
          <ac:chgData name="Laurence MONTCHARMONT" userId="ed4d154e5cf9f09b" providerId="LiveId" clId="{4410183E-B96B-4304-8D56-2A3D87AA8264}" dt="2021-03-30T13:00:35.022" v="1006"/>
          <ac:picMkLst>
            <pc:docMk/>
            <pc:sldMk cId="3682515529" sldId="258"/>
            <ac:picMk id="13" creationId="{15F4A689-65FE-4344-8563-454FD1922B1A}"/>
          </ac:picMkLst>
        </pc:picChg>
        <pc:picChg chg="add mod">
          <ac:chgData name="Laurence MONTCHARMONT" userId="ed4d154e5cf9f09b" providerId="LiveId" clId="{4410183E-B96B-4304-8D56-2A3D87AA8264}" dt="2021-03-30T13:00:45.061" v="1008"/>
          <ac:picMkLst>
            <pc:docMk/>
            <pc:sldMk cId="3682515529" sldId="258"/>
            <ac:picMk id="14" creationId="{AC8932B9-7756-4B94-A3DB-99DD2029C470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4213583304" sldId="259"/>
        </pc:sldMkLst>
        <pc:spChg chg="mod">
          <ac:chgData name="Laurence MONTCHARMONT" userId="ed4d154e5cf9f09b" providerId="LiveId" clId="{4410183E-B96B-4304-8D56-2A3D87AA8264}" dt="2021-03-19T16:50:31.695" v="593" actId="20577"/>
          <ac:spMkLst>
            <pc:docMk/>
            <pc:sldMk cId="4213583304" sldId="259"/>
            <ac:spMk id="12" creationId="{DF2C7449-94F5-4C5F-9D3C-7EB958D41A80}"/>
          </ac:spMkLst>
        </pc:spChg>
        <pc:picChg chg="add mod">
          <ac:chgData name="Laurence MONTCHARMONT" userId="ed4d154e5cf9f09b" providerId="LiveId" clId="{4410183E-B96B-4304-8D56-2A3D87AA8264}" dt="2021-03-30T13:03:26.520" v="1018"/>
          <ac:picMkLst>
            <pc:docMk/>
            <pc:sldMk cId="4213583304" sldId="259"/>
            <ac:picMk id="2" creationId="{C0EA9B42-C3B9-4AD4-A272-33BB126178FA}"/>
          </ac:picMkLst>
        </pc:picChg>
        <pc:picChg chg="add mod">
          <ac:chgData name="Laurence MONTCHARMONT" userId="ed4d154e5cf9f09b" providerId="LiveId" clId="{4410183E-B96B-4304-8D56-2A3D87AA8264}" dt="2021-03-30T13:05:04.274" v="1025"/>
          <ac:picMkLst>
            <pc:docMk/>
            <pc:sldMk cId="4213583304" sldId="259"/>
            <ac:picMk id="3" creationId="{3B300B29-3317-4023-A57F-159338DAF206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3949836709" sldId="260"/>
        </pc:sldMkLst>
        <pc:spChg chg="mod">
          <ac:chgData name="Laurence MONTCHARMONT" userId="ed4d154e5cf9f09b" providerId="LiveId" clId="{4410183E-B96B-4304-8D56-2A3D87AA8264}" dt="2021-03-19T17:56:53.821" v="711" actId="20577"/>
          <ac:spMkLst>
            <pc:docMk/>
            <pc:sldMk cId="3949836709" sldId="260"/>
            <ac:spMk id="6" creationId="{D36C2935-453B-4FF2-8BCD-AFE93A0D9C7D}"/>
          </ac:spMkLst>
        </pc:spChg>
        <pc:spChg chg="mod">
          <ac:chgData name="Laurence MONTCHARMONT" userId="ed4d154e5cf9f09b" providerId="LiveId" clId="{4410183E-B96B-4304-8D56-2A3D87AA8264}" dt="2021-03-30T13:12:37.614" v="1062" actId="12"/>
          <ac:spMkLst>
            <pc:docMk/>
            <pc:sldMk cId="3949836709" sldId="260"/>
            <ac:spMk id="9" creationId="{01C1E199-163E-4DE9-A793-EBC5D6026887}"/>
          </ac:spMkLst>
        </pc:spChg>
        <pc:spChg chg="mod">
          <ac:chgData name="Laurence MONTCHARMONT" userId="ed4d154e5cf9f09b" providerId="LiveId" clId="{4410183E-B96B-4304-8D56-2A3D87AA8264}" dt="2021-03-19T17:57:03.389" v="712" actId="20577"/>
          <ac:spMkLst>
            <pc:docMk/>
            <pc:sldMk cId="3949836709" sldId="260"/>
            <ac:spMk id="13" creationId="{46B70D90-2F65-4759-8855-13FB40B911A6}"/>
          </ac:spMkLst>
        </pc:spChg>
        <pc:picChg chg="add mod">
          <ac:chgData name="Laurence MONTCHARMONT" userId="ed4d154e5cf9f09b" providerId="LiveId" clId="{4410183E-B96B-4304-8D56-2A3D87AA8264}" dt="2021-03-30T13:06:28.107" v="1028" actId="1076"/>
          <ac:picMkLst>
            <pc:docMk/>
            <pc:sldMk cId="3949836709" sldId="260"/>
            <ac:picMk id="2" creationId="{4EF11603-B743-45DF-A8E4-FB18E5E1CEF5}"/>
          </ac:picMkLst>
        </pc:picChg>
        <pc:picChg chg="add mod">
          <ac:chgData name="Laurence MONTCHARMONT" userId="ed4d154e5cf9f09b" providerId="LiveId" clId="{4410183E-B96B-4304-8D56-2A3D87AA8264}" dt="2021-03-30T13:07:03.987" v="1033" actId="1076"/>
          <ac:picMkLst>
            <pc:docMk/>
            <pc:sldMk cId="3949836709" sldId="260"/>
            <ac:picMk id="3" creationId="{05708971-E90A-45C5-9F23-202ED24FDEC2}"/>
          </ac:picMkLst>
        </pc:picChg>
        <pc:picChg chg="add mod">
          <ac:chgData name="Laurence MONTCHARMONT" userId="ed4d154e5cf9f09b" providerId="LiveId" clId="{4410183E-B96B-4304-8D56-2A3D87AA8264}" dt="2021-03-30T13:08:12.671" v="1036"/>
          <ac:picMkLst>
            <pc:docMk/>
            <pc:sldMk cId="3949836709" sldId="260"/>
            <ac:picMk id="5" creationId="{B00973C6-1180-45FC-9B1E-361DF0394178}"/>
          </ac:picMkLst>
        </pc:picChg>
        <pc:picChg chg="add mod">
          <ac:chgData name="Laurence MONTCHARMONT" userId="ed4d154e5cf9f09b" providerId="LiveId" clId="{4410183E-B96B-4304-8D56-2A3D87AA8264}" dt="2021-03-30T13:08:53.971" v="1042" actId="1076"/>
          <ac:picMkLst>
            <pc:docMk/>
            <pc:sldMk cId="3949836709" sldId="260"/>
            <ac:picMk id="7" creationId="{32AB5A8D-1993-4FBA-8CB7-9E37A76B80F8}"/>
          </ac:picMkLst>
        </pc:picChg>
        <pc:picChg chg="add mod">
          <ac:chgData name="Laurence MONTCHARMONT" userId="ed4d154e5cf9f09b" providerId="LiveId" clId="{4410183E-B96B-4304-8D56-2A3D87AA8264}" dt="2021-03-30T13:09:19.371" v="1046" actId="1076"/>
          <ac:picMkLst>
            <pc:docMk/>
            <pc:sldMk cId="3949836709" sldId="260"/>
            <ac:picMk id="8" creationId="{DC0E091E-CAE3-4FC2-BFC7-7647613C9F65}"/>
          </ac:picMkLst>
        </pc:picChg>
        <pc:picChg chg="add mod">
          <ac:chgData name="Laurence MONTCHARMONT" userId="ed4d154e5cf9f09b" providerId="LiveId" clId="{4410183E-B96B-4304-8D56-2A3D87AA8264}" dt="2021-03-30T13:09:34.587" v="1049" actId="1076"/>
          <ac:picMkLst>
            <pc:docMk/>
            <pc:sldMk cId="3949836709" sldId="260"/>
            <ac:picMk id="14" creationId="{E0999D2E-C94F-4B84-92B0-1298E3163CAA}"/>
          </ac:picMkLst>
        </pc:picChg>
        <pc:picChg chg="add mod">
          <ac:chgData name="Laurence MONTCHARMONT" userId="ed4d154e5cf9f09b" providerId="LiveId" clId="{4410183E-B96B-4304-8D56-2A3D87AA8264}" dt="2021-03-30T13:09:45.048" v="1051"/>
          <ac:picMkLst>
            <pc:docMk/>
            <pc:sldMk cId="3949836709" sldId="260"/>
            <ac:picMk id="15" creationId="{B7F78638-29B3-43D1-9EBB-58C79A55F095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3030027825" sldId="261"/>
        </pc:sldMkLst>
        <pc:spChg chg="mod">
          <ac:chgData name="Laurence MONTCHARMONT" userId="ed4d154e5cf9f09b" providerId="LiveId" clId="{4410183E-B96B-4304-8D56-2A3D87AA8264}" dt="2021-03-30T13:43:54.899" v="1140" actId="1076"/>
          <ac:spMkLst>
            <pc:docMk/>
            <pc:sldMk cId="3030027825" sldId="261"/>
            <ac:spMk id="9" creationId="{4D4CC751-B8A2-476D-A741-5B1338073657}"/>
          </ac:spMkLst>
        </pc:spChg>
        <pc:picChg chg="add mod">
          <ac:chgData name="Laurence MONTCHARMONT" userId="ed4d154e5cf9f09b" providerId="LiveId" clId="{4410183E-B96B-4304-8D56-2A3D87AA8264}" dt="2021-03-30T13:37:14.538" v="1064" actId="1076"/>
          <ac:picMkLst>
            <pc:docMk/>
            <pc:sldMk cId="3030027825" sldId="261"/>
            <ac:picMk id="3" creationId="{02C0CA4F-3215-4975-94CE-10815AD49D25}"/>
          </ac:picMkLst>
        </pc:picChg>
        <pc:picChg chg="add mod">
          <ac:chgData name="Laurence MONTCHARMONT" userId="ed4d154e5cf9f09b" providerId="LiveId" clId="{4410183E-B96B-4304-8D56-2A3D87AA8264}" dt="2021-03-30T13:38:34.760" v="1074"/>
          <ac:picMkLst>
            <pc:docMk/>
            <pc:sldMk cId="3030027825" sldId="261"/>
            <ac:picMk id="8" creationId="{234D0AE5-04B0-4D73-B5E5-0D45D0A89229}"/>
          </ac:picMkLst>
        </pc:picChg>
        <pc:picChg chg="add mod">
          <ac:chgData name="Laurence MONTCHARMONT" userId="ed4d154e5cf9f09b" providerId="LiveId" clId="{4410183E-B96B-4304-8D56-2A3D87AA8264}" dt="2021-03-30T13:39:11.411" v="1078"/>
          <ac:picMkLst>
            <pc:docMk/>
            <pc:sldMk cId="3030027825" sldId="261"/>
            <ac:picMk id="10" creationId="{B256A721-3F0A-45A1-A8A4-56FD2106091C}"/>
          </ac:picMkLst>
        </pc:pic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3661875181" sldId="262"/>
        </pc:sldMkLst>
        <pc:picChg chg="add mod">
          <ac:chgData name="Laurence MONTCHARMONT" userId="ed4d154e5cf9f09b" providerId="LiveId" clId="{4410183E-B96B-4304-8D56-2A3D87AA8264}" dt="2021-03-30T13:50:03.370" v="1147" actId="1076"/>
          <ac:picMkLst>
            <pc:docMk/>
            <pc:sldMk cId="3661875181" sldId="262"/>
            <ac:picMk id="2" creationId="{06A86AF7-CED8-42A4-B19C-0303148BA2B1}"/>
          </ac:picMkLst>
        </pc:picChg>
        <pc:picChg chg="add mod">
          <ac:chgData name="Laurence MONTCHARMONT" userId="ed4d154e5cf9f09b" providerId="LiveId" clId="{4410183E-B96B-4304-8D56-2A3D87AA8264}" dt="2021-03-30T13:50:23.377" v="1149"/>
          <ac:picMkLst>
            <pc:docMk/>
            <pc:sldMk cId="3661875181" sldId="262"/>
            <ac:picMk id="3" creationId="{5624F520-F97B-42FE-818B-9626B1F08C1C}"/>
          </ac:picMkLst>
        </pc:picChg>
        <pc:picChg chg="add mod">
          <ac:chgData name="Laurence MONTCHARMONT" userId="ed4d154e5cf9f09b" providerId="LiveId" clId="{4410183E-B96B-4304-8D56-2A3D87AA8264}" dt="2021-03-30T13:50:48.054" v="1151"/>
          <ac:picMkLst>
            <pc:docMk/>
            <pc:sldMk cId="3661875181" sldId="262"/>
            <ac:picMk id="8" creationId="{34D01BDA-F4D9-441C-9128-39CE674E53C8}"/>
          </ac:picMkLst>
        </pc:picChg>
        <pc:picChg chg="add mod">
          <ac:chgData name="Laurence MONTCHARMONT" userId="ed4d154e5cf9f09b" providerId="LiveId" clId="{4410183E-B96B-4304-8D56-2A3D87AA8264}" dt="2021-03-30T13:51:09.168" v="1153"/>
          <ac:picMkLst>
            <pc:docMk/>
            <pc:sldMk cId="3661875181" sldId="262"/>
            <ac:picMk id="14" creationId="{6F0301D1-AB3C-47CA-95FB-F621D90C8385}"/>
          </ac:picMkLst>
        </pc:picChg>
        <pc:picChg chg="add del mod">
          <ac:chgData name="Laurence MONTCHARMONT" userId="ed4d154e5cf9f09b" providerId="LiveId" clId="{4410183E-B96B-4304-8D56-2A3D87AA8264}" dt="2021-03-30T13:56:20.096" v="1176" actId="478"/>
          <ac:picMkLst>
            <pc:docMk/>
            <pc:sldMk cId="3661875181" sldId="262"/>
            <ac:picMk id="15" creationId="{60430757-879C-41E1-9350-C77A56AD7C35}"/>
          </ac:picMkLst>
        </pc:picChg>
        <pc:picChg chg="add mod">
          <ac:chgData name="Laurence MONTCHARMONT" userId="ed4d154e5cf9f09b" providerId="LiveId" clId="{4410183E-B96B-4304-8D56-2A3D87AA8264}" dt="2021-03-30T13:51:39.702" v="1157"/>
          <ac:picMkLst>
            <pc:docMk/>
            <pc:sldMk cId="3661875181" sldId="262"/>
            <ac:picMk id="16" creationId="{A3187F39-F26D-49AA-8860-A03631CFCF6B}"/>
          </ac:picMkLst>
        </pc:picChg>
        <pc:picChg chg="add mod">
          <ac:chgData name="Laurence MONTCHARMONT" userId="ed4d154e5cf9f09b" providerId="LiveId" clId="{4410183E-B96B-4304-8D56-2A3D87AA8264}" dt="2021-03-30T13:59:04.044" v="1178" actId="1076"/>
          <ac:picMkLst>
            <pc:docMk/>
            <pc:sldMk cId="3661875181" sldId="262"/>
            <ac:picMk id="17" creationId="{2A6C7036-9B92-48AA-9DF8-BCA5A8759E0C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2823632854" sldId="263"/>
        </pc:sldMkLst>
        <pc:spChg chg="mod">
          <ac:chgData name="Laurence MONTCHARMONT" userId="ed4d154e5cf9f09b" providerId="LiveId" clId="{4410183E-B96B-4304-8D56-2A3D87AA8264}" dt="2021-03-19T09:51:35.102" v="241" actId="6549"/>
          <ac:spMkLst>
            <pc:docMk/>
            <pc:sldMk cId="2823632854" sldId="263"/>
            <ac:spMk id="5" creationId="{93FDA522-59CA-49E3-B186-97F26055FCE6}"/>
          </ac:spMkLst>
        </pc:spChg>
        <pc:spChg chg="mod">
          <ac:chgData name="Laurence MONTCHARMONT" userId="ed4d154e5cf9f09b" providerId="LiveId" clId="{4410183E-B96B-4304-8D56-2A3D87AA8264}" dt="2021-03-19T09:52:08.235" v="242" actId="21"/>
          <ac:spMkLst>
            <pc:docMk/>
            <pc:sldMk cId="2823632854" sldId="263"/>
            <ac:spMk id="8" creationId="{1086CAEA-797B-4911-A988-D3E397E0AE30}"/>
          </ac:spMkLst>
        </pc:spChg>
        <pc:spChg chg="mod">
          <ac:chgData name="Laurence MONTCHARMONT" userId="ed4d154e5cf9f09b" providerId="LiveId" clId="{4410183E-B96B-4304-8D56-2A3D87AA8264}" dt="2021-03-19T09:51:28.781" v="240" actId="20577"/>
          <ac:spMkLst>
            <pc:docMk/>
            <pc:sldMk cId="2823632854" sldId="263"/>
            <ac:spMk id="16" creationId="{183DFEFC-0143-422B-92C7-A23A127CE760}"/>
          </ac:spMkLst>
        </pc:spChg>
        <pc:spChg chg="mod">
          <ac:chgData name="Laurence MONTCHARMONT" userId="ed4d154e5cf9f09b" providerId="LiveId" clId="{4410183E-B96B-4304-8D56-2A3D87AA8264}" dt="2021-03-30T14:04:00.397" v="1201" actId="20577"/>
          <ac:spMkLst>
            <pc:docMk/>
            <pc:sldMk cId="2823632854" sldId="263"/>
            <ac:spMk id="17" creationId="{6FF9BD3B-A92B-4793-B0D4-555B592F5B67}"/>
          </ac:spMkLst>
        </pc:spChg>
        <pc:picChg chg="add mod">
          <ac:chgData name="Laurence MONTCHARMONT" userId="ed4d154e5cf9f09b" providerId="LiveId" clId="{4410183E-B96B-4304-8D56-2A3D87AA8264}" dt="2021-03-30T14:00:26.698" v="1183" actId="1076"/>
          <ac:picMkLst>
            <pc:docMk/>
            <pc:sldMk cId="2823632854" sldId="263"/>
            <ac:picMk id="2" creationId="{68D508CA-06FE-4AE4-8DE0-5B0A4D953607}"/>
          </ac:picMkLst>
        </pc:picChg>
        <pc:picChg chg="add mod">
          <ac:chgData name="Laurence MONTCHARMONT" userId="ed4d154e5cf9f09b" providerId="LiveId" clId="{4410183E-B96B-4304-8D56-2A3D87AA8264}" dt="2021-03-30T14:00:50.882" v="1186"/>
          <ac:picMkLst>
            <pc:docMk/>
            <pc:sldMk cId="2823632854" sldId="263"/>
            <ac:picMk id="3" creationId="{8579FC0A-08B4-4B31-A796-369A8736D426}"/>
          </ac:picMkLst>
        </pc:picChg>
        <pc:picChg chg="add mod">
          <ac:chgData name="Laurence MONTCHARMONT" userId="ed4d154e5cf9f09b" providerId="LiveId" clId="{4410183E-B96B-4304-8D56-2A3D87AA8264}" dt="2021-03-30T14:01:32.370" v="1190" actId="1076"/>
          <ac:picMkLst>
            <pc:docMk/>
            <pc:sldMk cId="2823632854" sldId="263"/>
            <ac:picMk id="6" creationId="{C3BD9F90-C9C1-4365-A7B9-7E40A763BE05}"/>
          </ac:picMkLst>
        </pc:pic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431712666" sldId="264"/>
        </pc:sldMkLst>
        <pc:spChg chg="add mod">
          <ac:chgData name="Laurence MONTCHARMONT" userId="ed4d154e5cf9f09b" providerId="LiveId" clId="{4410183E-B96B-4304-8D56-2A3D87AA8264}" dt="2021-04-20T14:01:44.448" v="1558" actId="255"/>
          <ac:spMkLst>
            <pc:docMk/>
            <pc:sldMk cId="431712666" sldId="264"/>
            <ac:spMk id="2" creationId="{0A692F89-7A9A-4A1B-8E4F-C714FF926F83}"/>
          </ac:spMkLst>
        </pc:spChg>
        <pc:spChg chg="mod">
          <ac:chgData name="Laurence MONTCHARMONT" userId="ed4d154e5cf9f09b" providerId="LiveId" clId="{4410183E-B96B-4304-8D56-2A3D87AA8264}" dt="2021-03-12T22:29:42.462" v="209" actId="6549"/>
          <ac:spMkLst>
            <pc:docMk/>
            <pc:sldMk cId="431712666" sldId="264"/>
            <ac:spMk id="6" creationId="{6F2B25CB-3444-4F58-8A00-AE8D80D9EE5D}"/>
          </ac:spMkLst>
        </pc:spChg>
        <pc:picChg chg="add del mod">
          <ac:chgData name="Laurence MONTCHARMONT" userId="ed4d154e5cf9f09b" providerId="LiveId" clId="{4410183E-B96B-4304-8D56-2A3D87AA8264}" dt="2021-03-30T15:04:15.336" v="1293" actId="478"/>
          <ac:picMkLst>
            <pc:docMk/>
            <pc:sldMk cId="431712666" sldId="264"/>
            <ac:picMk id="2" creationId="{F1C92488-B273-4EB1-9C73-FAA194A351A5}"/>
          </ac:picMkLst>
        </pc:picChg>
        <pc:picChg chg="add del mod">
          <ac:chgData name="Laurence MONTCHARMONT" userId="ed4d154e5cf9f09b" providerId="LiveId" clId="{4410183E-B96B-4304-8D56-2A3D87AA8264}" dt="2021-03-30T14:28:44.307" v="1290" actId="478"/>
          <ac:picMkLst>
            <pc:docMk/>
            <pc:sldMk cId="431712666" sldId="264"/>
            <ac:picMk id="3" creationId="{AF6A14A5-7372-4DFB-8828-451324B180A6}"/>
          </ac:picMkLst>
        </pc:picChg>
        <pc:picChg chg="add mod">
          <ac:chgData name="Laurence MONTCHARMONT" userId="ed4d154e5cf9f09b" providerId="LiveId" clId="{4410183E-B96B-4304-8D56-2A3D87AA8264}" dt="2021-04-11T18:16:42.063" v="1511" actId="1076"/>
          <ac:picMkLst>
            <pc:docMk/>
            <pc:sldMk cId="431712666" sldId="264"/>
            <ac:picMk id="7" creationId="{4B9658F2-6CFE-4274-A64F-4A423E52806C}"/>
          </ac:picMkLst>
        </pc:picChg>
        <pc:picChg chg="add mod">
          <ac:chgData name="Laurence MONTCHARMONT" userId="ed4d154e5cf9f09b" providerId="LiveId" clId="{4410183E-B96B-4304-8D56-2A3D87AA8264}" dt="2021-03-30T15:05:57.559" v="1294"/>
          <ac:picMkLst>
            <pc:docMk/>
            <pc:sldMk cId="431712666" sldId="264"/>
            <ac:picMk id="8" creationId="{734592F2-29B8-4458-92D6-E1FEEA6D15F8}"/>
          </ac:picMkLst>
        </pc:picChg>
      </pc:sldChg>
      <pc:sldChg chg="addSp del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4170365921" sldId="265"/>
        </pc:sldMkLst>
        <pc:spChg chg="mod">
          <ac:chgData name="Laurence MONTCHARMONT" userId="ed4d154e5cf9f09b" providerId="LiveId" clId="{4410183E-B96B-4304-8D56-2A3D87AA8264}" dt="2021-03-30T15:09:37.825" v="1329" actId="20577"/>
          <ac:spMkLst>
            <pc:docMk/>
            <pc:sldMk cId="4170365921" sldId="265"/>
            <ac:spMk id="5" creationId="{FD824761-218A-4E36-889D-51DDD3CE531A}"/>
          </ac:spMkLst>
        </pc:spChg>
        <pc:spChg chg="add del mod">
          <ac:chgData name="Laurence MONTCHARMONT" userId="ed4d154e5cf9f09b" providerId="LiveId" clId="{4410183E-B96B-4304-8D56-2A3D87AA8264}" dt="2021-03-19T10:40:06.095" v="583" actId="478"/>
          <ac:spMkLst>
            <pc:docMk/>
            <pc:sldMk cId="4170365921" sldId="265"/>
            <ac:spMk id="10" creationId="{539319CA-83A3-47BB-851B-0749FCA046FF}"/>
          </ac:spMkLst>
        </pc:spChg>
        <pc:spChg chg="del mod">
          <ac:chgData name="Laurence MONTCHARMONT" userId="ed4d154e5cf9f09b" providerId="LiveId" clId="{4410183E-B96B-4304-8D56-2A3D87AA8264}" dt="2021-03-02T14:19:05.827" v="5" actId="22"/>
          <ac:spMkLst>
            <pc:docMk/>
            <pc:sldMk cId="4170365921" sldId="265"/>
            <ac:spMk id="10" creationId="{71A5B956-4BD5-4A6D-8FC1-82E37DFB8F0C}"/>
          </ac:spMkLst>
        </pc:spChg>
        <pc:picChg chg="add mod">
          <ac:chgData name="Laurence MONTCHARMONT" userId="ed4d154e5cf9f09b" providerId="LiveId" clId="{4410183E-B96B-4304-8D56-2A3D87AA8264}" dt="2021-03-30T15:08:35.273" v="1300"/>
          <ac:picMkLst>
            <pc:docMk/>
            <pc:sldMk cId="4170365921" sldId="265"/>
            <ac:picMk id="2" creationId="{8FD14562-AB13-4579-ADA9-FDE751E6BF41}"/>
          </ac:picMkLst>
        </pc:picChg>
        <pc:picChg chg="add mod">
          <ac:chgData name="Laurence MONTCHARMONT" userId="ed4d154e5cf9f09b" providerId="LiveId" clId="{4410183E-B96B-4304-8D56-2A3D87AA8264}" dt="2021-03-30T15:10:39.304" v="1333" actId="1076"/>
          <ac:picMkLst>
            <pc:docMk/>
            <pc:sldMk cId="4170365921" sldId="265"/>
            <ac:picMk id="3" creationId="{DDBD5B27-FCF7-465D-AF85-A840ABE7C400}"/>
          </ac:picMkLst>
        </pc:picChg>
        <pc:picChg chg="add mod">
          <ac:chgData name="Laurence MONTCHARMONT" userId="ed4d154e5cf9f09b" providerId="LiveId" clId="{4410183E-B96B-4304-8D56-2A3D87AA8264}" dt="2021-03-30T15:10:59.176" v="1336" actId="1076"/>
          <ac:picMkLst>
            <pc:docMk/>
            <pc:sldMk cId="4170365921" sldId="265"/>
            <ac:picMk id="7" creationId="{744D0E5C-6987-436E-A325-D70F34832D4D}"/>
          </ac:picMkLst>
        </pc:picChg>
        <pc:picChg chg="add mod">
          <ac:chgData name="Laurence MONTCHARMONT" userId="ed4d154e5cf9f09b" providerId="LiveId" clId="{4410183E-B96B-4304-8D56-2A3D87AA8264}" dt="2021-03-30T15:11:16.912" v="1339" actId="1076"/>
          <ac:picMkLst>
            <pc:docMk/>
            <pc:sldMk cId="4170365921" sldId="265"/>
            <ac:picMk id="10" creationId="{949ECBB7-AFE1-4EFF-B40E-053B02A6BD61}"/>
          </ac:picMkLst>
        </pc:picChg>
      </pc:sldChg>
      <pc:sldChg chg="addSp delSp modSp mod modTransition modAnim">
        <pc:chgData name="Laurence MONTCHARMONT" userId="ed4d154e5cf9f09b" providerId="LiveId" clId="{4410183E-B96B-4304-8D56-2A3D87AA8264}" dt="2021-04-21T16:35:52.203" v="1603"/>
        <pc:sldMkLst>
          <pc:docMk/>
          <pc:sldMk cId="3444625674" sldId="266"/>
        </pc:sldMkLst>
        <pc:spChg chg="add mod">
          <ac:chgData name="Laurence MONTCHARMONT" userId="ed4d154e5cf9f09b" providerId="LiveId" clId="{4410183E-B96B-4304-8D56-2A3D87AA8264}" dt="2021-03-19T10:41:32.415" v="588" actId="1076"/>
          <ac:spMkLst>
            <pc:docMk/>
            <pc:sldMk cId="3444625674" sldId="266"/>
            <ac:spMk id="2" creationId="{C15AF75E-C066-4FDA-97AC-03EC2F4F91D0}"/>
          </ac:spMkLst>
        </pc:spChg>
        <pc:spChg chg="add mod">
          <ac:chgData name="Laurence MONTCHARMONT" userId="ed4d154e5cf9f09b" providerId="LiveId" clId="{4410183E-B96B-4304-8D56-2A3D87AA8264}" dt="2021-03-19T16:15:51.217" v="592" actId="20577"/>
          <ac:spMkLst>
            <pc:docMk/>
            <pc:sldMk cId="3444625674" sldId="266"/>
            <ac:spMk id="4" creationId="{10ED700D-90B5-4630-87F0-8240ABD48F80}"/>
          </ac:spMkLst>
        </pc:spChg>
        <pc:spChg chg="mod">
          <ac:chgData name="Laurence MONTCHARMONT" userId="ed4d154e5cf9f09b" providerId="LiveId" clId="{4410183E-B96B-4304-8D56-2A3D87AA8264}" dt="2021-03-19T10:41:32.415" v="588" actId="1076"/>
          <ac:spMkLst>
            <pc:docMk/>
            <pc:sldMk cId="3444625674" sldId="266"/>
            <ac:spMk id="5" creationId="{A75685B0-17CF-4304-B2D7-CB62EEFA3D1D}"/>
          </ac:spMkLst>
        </pc:spChg>
        <pc:spChg chg="add mod">
          <ac:chgData name="Laurence MONTCHARMONT" userId="ed4d154e5cf9f09b" providerId="LiveId" clId="{4410183E-B96B-4304-8D56-2A3D87AA8264}" dt="2021-03-19T10:41:42.175" v="589" actId="1076"/>
          <ac:spMkLst>
            <pc:docMk/>
            <pc:sldMk cId="3444625674" sldId="266"/>
            <ac:spMk id="7" creationId="{0A1B5BFF-D11A-4B98-82AF-33B3A1951CF9}"/>
          </ac:spMkLst>
        </pc:spChg>
        <pc:spChg chg="add mod">
          <ac:chgData name="Laurence MONTCHARMONT" userId="ed4d154e5cf9f09b" providerId="LiveId" clId="{4410183E-B96B-4304-8D56-2A3D87AA8264}" dt="2021-03-19T10:41:48.551" v="590" actId="1076"/>
          <ac:spMkLst>
            <pc:docMk/>
            <pc:sldMk cId="3444625674" sldId="266"/>
            <ac:spMk id="8" creationId="{7B65FEA8-3C1D-4253-89B0-6E19FAD44847}"/>
          </ac:spMkLst>
        </pc:spChg>
        <pc:graphicFrameChg chg="del">
          <ac:chgData name="Laurence MONTCHARMONT" userId="ed4d154e5cf9f09b" providerId="LiveId" clId="{4410183E-B96B-4304-8D56-2A3D87AA8264}" dt="2021-03-19T10:32:41.288" v="442" actId="478"/>
          <ac:graphicFrameMkLst>
            <pc:docMk/>
            <pc:sldMk cId="3444625674" sldId="266"/>
            <ac:graphicFrameMk id="9" creationId="{9C522D6D-C8DB-4DAD-BAB0-4521771FF6F9}"/>
          </ac:graphicFrameMkLst>
        </pc:graphicFrameChg>
        <pc:picChg chg="add mod">
          <ac:chgData name="Laurence MONTCHARMONT" userId="ed4d154e5cf9f09b" providerId="LiveId" clId="{4410183E-B96B-4304-8D56-2A3D87AA8264}" dt="2021-03-31T09:11:54.872" v="1355" actId="1076"/>
          <ac:picMkLst>
            <pc:docMk/>
            <pc:sldMk cId="3444625674" sldId="266"/>
            <ac:picMk id="3" creationId="{F25030B5-F61D-4165-88E7-999FE74ED2ED}"/>
          </ac:picMkLst>
        </pc:picChg>
        <pc:picChg chg="add mod">
          <ac:chgData name="Laurence MONTCHARMONT" userId="ed4d154e5cf9f09b" providerId="LiveId" clId="{4410183E-B96B-4304-8D56-2A3D87AA8264}" dt="2021-03-31T09:12:19.839" v="1359" actId="1076"/>
          <ac:picMkLst>
            <pc:docMk/>
            <pc:sldMk cId="3444625674" sldId="266"/>
            <ac:picMk id="9" creationId="{FF55D176-5FA9-4E15-9210-A13B7591B1EC}"/>
          </ac:picMkLst>
        </pc:picChg>
        <pc:picChg chg="add mod">
          <ac:chgData name="Laurence MONTCHARMONT" userId="ed4d154e5cf9f09b" providerId="LiveId" clId="{4410183E-B96B-4304-8D56-2A3D87AA8264}" dt="2021-03-31T09:12:38.369" v="1361" actId="1076"/>
          <ac:picMkLst>
            <pc:docMk/>
            <pc:sldMk cId="3444625674" sldId="266"/>
            <ac:picMk id="10" creationId="{4F0B13A1-0EAF-4C58-9C28-E5FB6F27B29E}"/>
          </ac:picMkLst>
        </pc:picChg>
      </pc:sldChg>
      <pc:sldChg chg="delSp del mod">
        <pc:chgData name="Laurence MONTCHARMONT" userId="ed4d154e5cf9f09b" providerId="LiveId" clId="{4410183E-B96B-4304-8D56-2A3D87AA8264}" dt="2021-03-29T13:37:48.403" v="755" actId="2696"/>
        <pc:sldMkLst>
          <pc:docMk/>
          <pc:sldMk cId="454540767" sldId="267"/>
        </pc:sldMkLst>
        <pc:spChg chg="del">
          <ac:chgData name="Laurence MONTCHARMONT" userId="ed4d154e5cf9f09b" providerId="LiveId" clId="{4410183E-B96B-4304-8D56-2A3D87AA8264}" dt="2021-03-19T10:41:07.639" v="584" actId="21"/>
          <ac:spMkLst>
            <pc:docMk/>
            <pc:sldMk cId="454540767" sldId="267"/>
            <ac:spMk id="5" creationId="{C8AC7661-B784-4A73-8B61-A02D1EEB83A3}"/>
          </ac:spMkLst>
        </pc:spChg>
        <pc:spChg chg="del">
          <ac:chgData name="Laurence MONTCHARMONT" userId="ed4d154e5cf9f09b" providerId="LiveId" clId="{4410183E-B96B-4304-8D56-2A3D87AA8264}" dt="2021-03-19T10:41:07.639" v="584" actId="21"/>
          <ac:spMkLst>
            <pc:docMk/>
            <pc:sldMk cId="454540767" sldId="267"/>
            <ac:spMk id="9" creationId="{99A50DED-CE4F-464E-B0C7-2B591556D3A4}"/>
          </ac:spMkLst>
        </pc:sp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3746531798" sldId="268"/>
        </pc:sldMkLst>
        <pc:picChg chg="add del mod">
          <ac:chgData name="Laurence MONTCHARMONT" userId="ed4d154e5cf9f09b" providerId="LiveId" clId="{4410183E-B96B-4304-8D56-2A3D87AA8264}" dt="2021-03-31T09:19:37.035" v="1394" actId="478"/>
          <ac:picMkLst>
            <pc:docMk/>
            <pc:sldMk cId="3746531798" sldId="268"/>
            <ac:picMk id="2" creationId="{E494BBDB-59E1-4281-BE5C-A8348889ED92}"/>
          </ac:picMkLst>
        </pc:picChg>
        <pc:picChg chg="add mod">
          <ac:chgData name="Laurence MONTCHARMONT" userId="ed4d154e5cf9f09b" providerId="LiveId" clId="{4410183E-B96B-4304-8D56-2A3D87AA8264}" dt="2021-03-31T09:16:53.591" v="1381" actId="1076"/>
          <ac:picMkLst>
            <pc:docMk/>
            <pc:sldMk cId="3746531798" sldId="268"/>
            <ac:picMk id="3" creationId="{7F7D66DE-E4A9-48D7-9288-B7A89D931BF1}"/>
          </ac:picMkLst>
        </pc:picChg>
        <pc:picChg chg="add mod">
          <ac:chgData name="Laurence MONTCHARMONT" userId="ed4d154e5cf9f09b" providerId="LiveId" clId="{4410183E-B96B-4304-8D56-2A3D87AA8264}" dt="2021-03-31T09:20:59.701" v="1395"/>
          <ac:picMkLst>
            <pc:docMk/>
            <pc:sldMk cId="3746531798" sldId="268"/>
            <ac:picMk id="14" creationId="{63248693-6A27-4E9E-848A-D58168723D1E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1T16:39:16.104" v="1605" actId="6549"/>
        <pc:sldMkLst>
          <pc:docMk/>
          <pc:sldMk cId="2479284728" sldId="269"/>
        </pc:sldMkLst>
        <pc:spChg chg="mod">
          <ac:chgData name="Laurence MONTCHARMONT" userId="ed4d154e5cf9f09b" providerId="LiveId" clId="{4410183E-B96B-4304-8D56-2A3D87AA8264}" dt="2021-04-21T16:39:16.104" v="1605" actId="6549"/>
          <ac:spMkLst>
            <pc:docMk/>
            <pc:sldMk cId="2479284728" sldId="269"/>
            <ac:spMk id="9" creationId="{17A1979C-8C57-40A5-9B35-1B9F602D7C06}"/>
          </ac:spMkLst>
        </pc:spChg>
        <pc:picChg chg="add mod">
          <ac:chgData name="Laurence MONTCHARMONT" userId="ed4d154e5cf9f09b" providerId="LiveId" clId="{4410183E-B96B-4304-8D56-2A3D87AA8264}" dt="2021-03-31T09:22:04.439" v="1402" actId="1076"/>
          <ac:picMkLst>
            <pc:docMk/>
            <pc:sldMk cId="2479284728" sldId="269"/>
            <ac:picMk id="2" creationId="{521947AC-98E2-450E-B3D4-41925925D925}"/>
          </ac:picMkLst>
        </pc:picChg>
        <pc:picChg chg="add mod">
          <ac:chgData name="Laurence MONTCHARMONT" userId="ed4d154e5cf9f09b" providerId="LiveId" clId="{4410183E-B96B-4304-8D56-2A3D87AA8264}" dt="2021-03-31T09:22:16.537" v="1404"/>
          <ac:picMkLst>
            <pc:docMk/>
            <pc:sldMk cId="2479284728" sldId="269"/>
            <ac:picMk id="3" creationId="{10AF7AB6-FDD4-4CF2-A17B-D358B8B6102A}"/>
          </ac:picMkLst>
        </pc:picChg>
        <pc:picChg chg="add mod">
          <ac:chgData name="Laurence MONTCHARMONT" userId="ed4d154e5cf9f09b" providerId="LiveId" clId="{4410183E-B96B-4304-8D56-2A3D87AA8264}" dt="2021-03-31T09:22:37.287" v="1407" actId="1076"/>
          <ac:picMkLst>
            <pc:docMk/>
            <pc:sldMk cId="2479284728" sldId="269"/>
            <ac:picMk id="10" creationId="{BDED40DD-29E2-4B59-A473-45406501C4F0}"/>
          </ac:picMkLst>
        </pc:picChg>
        <pc:picChg chg="add mod">
          <ac:chgData name="Laurence MONTCHARMONT" userId="ed4d154e5cf9f09b" providerId="LiveId" clId="{4410183E-B96B-4304-8D56-2A3D87AA8264}" dt="2021-03-31T09:22:54.766" v="1410" actId="1076"/>
          <ac:picMkLst>
            <pc:docMk/>
            <pc:sldMk cId="2479284728" sldId="269"/>
            <ac:picMk id="11" creationId="{5E5024D1-0323-486C-9BB8-2FB8D47A8D97}"/>
          </ac:picMkLst>
        </pc:picChg>
        <pc:picChg chg="add mod">
          <ac:chgData name="Laurence MONTCHARMONT" userId="ed4d154e5cf9f09b" providerId="LiveId" clId="{4410183E-B96B-4304-8D56-2A3D87AA8264}" dt="2021-03-31T09:23:07.495" v="1413" actId="1076"/>
          <ac:picMkLst>
            <pc:docMk/>
            <pc:sldMk cId="2479284728" sldId="269"/>
            <ac:picMk id="12" creationId="{F8553ADD-BBF1-42BA-B141-1B97232C696E}"/>
          </ac:picMkLst>
        </pc:picChg>
      </pc:sldChg>
      <pc:sldChg chg="addSp delSp modSp mod modTransition delAnim modAnim">
        <pc:chgData name="Laurence MONTCHARMONT" userId="ed4d154e5cf9f09b" providerId="LiveId" clId="{4410183E-B96B-4304-8D56-2A3D87AA8264}" dt="2021-04-20T14:08:36.557" v="1599"/>
        <pc:sldMkLst>
          <pc:docMk/>
          <pc:sldMk cId="2196613570" sldId="270"/>
        </pc:sldMkLst>
        <pc:picChg chg="add mod">
          <ac:chgData name="Laurence MONTCHARMONT" userId="ed4d154e5cf9f09b" providerId="LiveId" clId="{4410183E-B96B-4304-8D56-2A3D87AA8264}" dt="2021-03-31T09:26:12.295" v="1427" actId="1076"/>
          <ac:picMkLst>
            <pc:docMk/>
            <pc:sldMk cId="2196613570" sldId="270"/>
            <ac:picMk id="2" creationId="{81A74E61-C028-4C66-9A65-AB3C50E8AB82}"/>
          </ac:picMkLst>
        </pc:picChg>
        <pc:picChg chg="add mod">
          <ac:chgData name="Laurence MONTCHARMONT" userId="ed4d154e5cf9f09b" providerId="LiveId" clId="{4410183E-B96B-4304-8D56-2A3D87AA8264}" dt="2021-03-31T09:26:31.894" v="1430" actId="1076"/>
          <ac:picMkLst>
            <pc:docMk/>
            <pc:sldMk cId="2196613570" sldId="270"/>
            <ac:picMk id="3" creationId="{7DBB5B59-D3CF-4F6F-A395-F6B6B179590E}"/>
          </ac:picMkLst>
        </pc:picChg>
        <pc:picChg chg="add mod">
          <ac:chgData name="Laurence MONTCHARMONT" userId="ed4d154e5cf9f09b" providerId="LiveId" clId="{4410183E-B96B-4304-8D56-2A3D87AA8264}" dt="2021-03-31T09:26:57.591" v="1433" actId="1076"/>
          <ac:picMkLst>
            <pc:docMk/>
            <pc:sldMk cId="2196613570" sldId="270"/>
            <ac:picMk id="6" creationId="{87921E3E-34EA-488F-823C-420A44693F7C}"/>
          </ac:picMkLst>
        </pc:picChg>
        <pc:picChg chg="add mod">
          <ac:chgData name="Laurence MONTCHARMONT" userId="ed4d154e5cf9f09b" providerId="LiveId" clId="{4410183E-B96B-4304-8D56-2A3D87AA8264}" dt="2021-03-31T09:27:14.966" v="1436" actId="1076"/>
          <ac:picMkLst>
            <pc:docMk/>
            <pc:sldMk cId="2196613570" sldId="270"/>
            <ac:picMk id="7" creationId="{9412CF0A-3E54-42F2-A727-E8CF969C7016}"/>
          </ac:picMkLst>
        </pc:picChg>
        <pc:picChg chg="add del mod">
          <ac:chgData name="Laurence MONTCHARMONT" userId="ed4d154e5cf9f09b" providerId="LiveId" clId="{4410183E-B96B-4304-8D56-2A3D87AA8264}" dt="2021-04-01T12:49:33.533" v="1482" actId="478"/>
          <ac:picMkLst>
            <pc:docMk/>
            <pc:sldMk cId="2196613570" sldId="270"/>
            <ac:picMk id="10" creationId="{0B545DD8-462F-4583-B712-7F8BE1FDB574}"/>
          </ac:picMkLst>
        </pc:picChg>
        <pc:picChg chg="add mod">
          <ac:chgData name="Laurence MONTCHARMONT" userId="ed4d154e5cf9f09b" providerId="LiveId" clId="{4410183E-B96B-4304-8D56-2A3D87AA8264}" dt="2021-04-01T12:52:21.492" v="1484" actId="1076"/>
          <ac:picMkLst>
            <pc:docMk/>
            <pc:sldMk cId="2196613570" sldId="270"/>
            <ac:picMk id="12" creationId="{5D56BA64-84DB-42F0-A204-31E2C6512620}"/>
          </ac:picMkLst>
        </pc:picChg>
      </pc:sldChg>
      <pc:sldChg chg="addSp modSp mod modTransition modAnim">
        <pc:chgData name="Laurence MONTCHARMONT" userId="ed4d154e5cf9f09b" providerId="LiveId" clId="{4410183E-B96B-4304-8D56-2A3D87AA8264}" dt="2021-04-20T14:08:36.557" v="1599"/>
        <pc:sldMkLst>
          <pc:docMk/>
          <pc:sldMk cId="985148905" sldId="271"/>
        </pc:sldMkLst>
        <pc:spChg chg="mod">
          <ac:chgData name="Laurence MONTCHARMONT" userId="ed4d154e5cf9f09b" providerId="LiveId" clId="{4410183E-B96B-4304-8D56-2A3D87AA8264}" dt="2021-03-19T10:03:40.863" v="344" actId="1076"/>
          <ac:spMkLst>
            <pc:docMk/>
            <pc:sldMk cId="985148905" sldId="271"/>
            <ac:spMk id="5" creationId="{AAABF2E6-A3F3-4D8D-A09D-DB2ECDA89E9F}"/>
          </ac:spMkLst>
        </pc:spChg>
        <pc:spChg chg="mod">
          <ac:chgData name="Laurence MONTCHARMONT" userId="ed4d154e5cf9f09b" providerId="LiveId" clId="{4410183E-B96B-4304-8D56-2A3D87AA8264}" dt="2021-03-19T10:04:08.865" v="345" actId="1076"/>
          <ac:spMkLst>
            <pc:docMk/>
            <pc:sldMk cId="985148905" sldId="271"/>
            <ac:spMk id="6" creationId="{B004AA7F-6DC8-4B11-989B-407754A6F47F}"/>
          </ac:spMkLst>
        </pc:spChg>
        <pc:spChg chg="mod">
          <ac:chgData name="Laurence MONTCHARMONT" userId="ed4d154e5cf9f09b" providerId="LiveId" clId="{4410183E-B96B-4304-8D56-2A3D87AA8264}" dt="2021-03-19T10:00:20.515" v="255" actId="1076"/>
          <ac:spMkLst>
            <pc:docMk/>
            <pc:sldMk cId="985148905" sldId="271"/>
            <ac:spMk id="7" creationId="{6C3B0AC0-881E-4E67-BEDC-A8044DE93D05}"/>
          </ac:spMkLst>
        </pc:spChg>
        <pc:spChg chg="mod">
          <ac:chgData name="Laurence MONTCHARMONT" userId="ed4d154e5cf9f09b" providerId="LiveId" clId="{4410183E-B96B-4304-8D56-2A3D87AA8264}" dt="2021-03-30T14:13:45.309" v="1258" actId="20577"/>
          <ac:spMkLst>
            <pc:docMk/>
            <pc:sldMk cId="985148905" sldId="271"/>
            <ac:spMk id="8" creationId="{255AA9A7-1AC3-4873-B742-791B27F158A0}"/>
          </ac:spMkLst>
        </pc:spChg>
        <pc:spChg chg="mod">
          <ac:chgData name="Laurence MONTCHARMONT" userId="ed4d154e5cf9f09b" providerId="LiveId" clId="{4410183E-B96B-4304-8D56-2A3D87AA8264}" dt="2021-03-19T10:04:08.865" v="345" actId="1076"/>
          <ac:spMkLst>
            <pc:docMk/>
            <pc:sldMk cId="985148905" sldId="271"/>
            <ac:spMk id="9" creationId="{52EC7FF2-4BA2-4FF0-9B00-5A386A80535C}"/>
          </ac:spMkLst>
        </pc:spChg>
        <pc:spChg chg="mod">
          <ac:chgData name="Laurence MONTCHARMONT" userId="ed4d154e5cf9f09b" providerId="LiveId" clId="{4410183E-B96B-4304-8D56-2A3D87AA8264}" dt="2021-03-19T10:04:08.865" v="345" actId="1076"/>
          <ac:spMkLst>
            <pc:docMk/>
            <pc:sldMk cId="985148905" sldId="271"/>
            <ac:spMk id="10" creationId="{B89505B3-6F34-4B2A-8AB4-F10B1FE0A606}"/>
          </ac:spMkLst>
        </pc:spChg>
        <pc:spChg chg="add mod">
          <ac:chgData name="Laurence MONTCHARMONT" userId="ed4d154e5cf9f09b" providerId="LiveId" clId="{4410183E-B96B-4304-8D56-2A3D87AA8264}" dt="2021-03-19T10:03:40.863" v="344" actId="1076"/>
          <ac:spMkLst>
            <pc:docMk/>
            <pc:sldMk cId="985148905" sldId="271"/>
            <ac:spMk id="11" creationId="{4BFF39DE-572A-4AE0-B2E3-857C2C51C704}"/>
          </ac:spMkLst>
        </pc:spChg>
        <pc:spChg chg="add mod">
          <ac:chgData name="Laurence MONTCHARMONT" userId="ed4d154e5cf9f09b" providerId="LiveId" clId="{4410183E-B96B-4304-8D56-2A3D87AA8264}" dt="2021-03-19T10:03:40.863" v="344" actId="1076"/>
          <ac:spMkLst>
            <pc:docMk/>
            <pc:sldMk cId="985148905" sldId="271"/>
            <ac:spMk id="12" creationId="{A00E65F7-2866-4FD5-84C8-B0029E40BB36}"/>
          </ac:spMkLst>
        </pc:spChg>
        <pc:spChg chg="add mod">
          <ac:chgData name="Laurence MONTCHARMONT" userId="ed4d154e5cf9f09b" providerId="LiveId" clId="{4410183E-B96B-4304-8D56-2A3D87AA8264}" dt="2021-03-19T10:03:40.863" v="344" actId="1076"/>
          <ac:spMkLst>
            <pc:docMk/>
            <pc:sldMk cId="985148905" sldId="271"/>
            <ac:spMk id="14" creationId="{B5791CE8-D7C2-4DEC-9E09-407FE1B17731}"/>
          </ac:spMkLst>
        </pc:spChg>
        <pc:picChg chg="add mod">
          <ac:chgData name="Laurence MONTCHARMONT" userId="ed4d154e5cf9f09b" providerId="LiveId" clId="{4410183E-B96B-4304-8D56-2A3D87AA8264}" dt="2021-03-30T14:05:59.032" v="1209"/>
          <ac:picMkLst>
            <pc:docMk/>
            <pc:sldMk cId="985148905" sldId="271"/>
            <ac:picMk id="2" creationId="{D7D20CD6-8502-450A-AD2C-F6B96A4808AC}"/>
          </ac:picMkLst>
        </pc:picChg>
        <pc:picChg chg="add mod">
          <ac:chgData name="Laurence MONTCHARMONT" userId="ed4d154e5cf9f09b" providerId="LiveId" clId="{4410183E-B96B-4304-8D56-2A3D87AA8264}" dt="2021-03-30T14:13:53.205" v="1259" actId="1076"/>
          <ac:picMkLst>
            <pc:docMk/>
            <pc:sldMk cId="985148905" sldId="271"/>
            <ac:picMk id="3" creationId="{CF46818E-2A2E-43C5-9F62-A45CB3942EF1}"/>
          </ac:picMkLst>
        </pc:picChg>
        <pc:picChg chg="add mod">
          <ac:chgData name="Laurence MONTCHARMONT" userId="ed4d154e5cf9f09b" providerId="LiveId" clId="{4410183E-B96B-4304-8D56-2A3D87AA8264}" dt="2021-03-30T14:06:38.911" v="1214"/>
          <ac:picMkLst>
            <pc:docMk/>
            <pc:sldMk cId="985148905" sldId="271"/>
            <ac:picMk id="13" creationId="{983DD860-09FD-4F29-BFB4-FC7E6379F41F}"/>
          </ac:picMkLst>
        </pc:picChg>
        <pc:picChg chg="add mod">
          <ac:chgData name="Laurence MONTCHARMONT" userId="ed4d154e5cf9f09b" providerId="LiveId" clId="{4410183E-B96B-4304-8D56-2A3D87AA8264}" dt="2021-03-30T14:06:49.721" v="1216"/>
          <ac:picMkLst>
            <pc:docMk/>
            <pc:sldMk cId="985148905" sldId="271"/>
            <ac:picMk id="15" creationId="{FA11047F-319C-4AC4-BAC0-D80237D882A3}"/>
          </ac:picMkLst>
        </pc:picChg>
      </pc:sldChg>
      <pc:sldChg chg="addSp delSp modSp new mod modTransition modAnim">
        <pc:chgData name="Laurence MONTCHARMONT" userId="ed4d154e5cf9f09b" providerId="LiveId" clId="{4410183E-B96B-4304-8D56-2A3D87AA8264}" dt="2021-04-20T14:08:36.557" v="1599"/>
        <pc:sldMkLst>
          <pc:docMk/>
          <pc:sldMk cId="3900720167" sldId="272"/>
        </pc:sldMkLst>
        <pc:spChg chg="del">
          <ac:chgData name="Laurence MONTCHARMONT" userId="ed4d154e5cf9f09b" providerId="LiveId" clId="{4410183E-B96B-4304-8D56-2A3D87AA8264}" dt="2021-03-29T14:20:57.776" v="757"/>
          <ac:spMkLst>
            <pc:docMk/>
            <pc:sldMk cId="3900720167" sldId="272"/>
            <ac:spMk id="2" creationId="{FC53065C-261D-41F2-ADE2-A1FFF8131B27}"/>
          </ac:spMkLst>
        </pc:spChg>
        <pc:spChg chg="mod">
          <ac:chgData name="Laurence MONTCHARMONT" userId="ed4d154e5cf9f09b" providerId="LiveId" clId="{4410183E-B96B-4304-8D56-2A3D87AA8264}" dt="2021-03-29T14:24:28.760" v="853" actId="20577"/>
          <ac:spMkLst>
            <pc:docMk/>
            <pc:sldMk cId="3900720167" sldId="272"/>
            <ac:spMk id="3" creationId="{FF95EDE7-FCA7-402F-9235-FCFA359D31DA}"/>
          </ac:spMkLst>
        </pc:spChg>
        <pc:spChg chg="add del mod">
          <ac:chgData name="Laurence MONTCHARMONT" userId="ed4d154e5cf9f09b" providerId="LiveId" clId="{4410183E-B96B-4304-8D56-2A3D87AA8264}" dt="2021-03-29T14:22:10.209" v="760" actId="478"/>
          <ac:spMkLst>
            <pc:docMk/>
            <pc:sldMk cId="3900720167" sldId="272"/>
            <ac:spMk id="4" creationId="{0F3EE4A9-20C4-42F5-98E1-4EFCDCF68EE5}"/>
          </ac:spMkLst>
        </pc:spChg>
        <pc:spChg chg="add del mod">
          <ac:chgData name="Laurence MONTCHARMONT" userId="ed4d154e5cf9f09b" providerId="LiveId" clId="{4410183E-B96B-4304-8D56-2A3D87AA8264}" dt="2021-03-29T14:22:12.062" v="761" actId="478"/>
          <ac:spMkLst>
            <pc:docMk/>
            <pc:sldMk cId="3900720167" sldId="272"/>
            <ac:spMk id="6" creationId="{AFF1644C-2DCD-44ED-91DA-A204FC963AE2}"/>
          </ac:spMkLst>
        </pc:spChg>
        <pc:picChg chg="add mod">
          <ac:chgData name="Laurence MONTCHARMONT" userId="ed4d154e5cf9f09b" providerId="LiveId" clId="{4410183E-B96B-4304-8D56-2A3D87AA8264}" dt="2021-03-31T09:31:07.226" v="1450"/>
          <ac:picMkLst>
            <pc:docMk/>
            <pc:sldMk cId="3900720167" sldId="272"/>
            <ac:picMk id="2" creationId="{1E63A166-B322-4339-B355-D66B285D586E}"/>
          </ac:picMkLst>
        </pc:picChg>
      </pc:sldChg>
      <pc:sldMasterChg chg="modTransition modSldLayout">
        <pc:chgData name="Laurence MONTCHARMONT" userId="ed4d154e5cf9f09b" providerId="LiveId" clId="{4410183E-B96B-4304-8D56-2A3D87AA8264}" dt="2021-04-20T14:08:36.557" v="1599"/>
        <pc:sldMasterMkLst>
          <pc:docMk/>
          <pc:sldMasterMk cId="3238326385" sldId="2147483876"/>
        </pc:sldMasterMkLst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1499068535" sldId="2147483877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2283701626" sldId="2147483878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2089086140" sldId="2147483879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4242026460" sldId="2147483880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2575698112" sldId="2147483881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1730562055" sldId="2147483882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3864398178" sldId="2147483883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3581821044" sldId="2147483884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3766428102" sldId="2147483885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1456028807" sldId="2147483886"/>
          </pc:sldLayoutMkLst>
        </pc:sldLayoutChg>
        <pc:sldLayoutChg chg="modTransition">
          <pc:chgData name="Laurence MONTCHARMONT" userId="ed4d154e5cf9f09b" providerId="LiveId" clId="{4410183E-B96B-4304-8D56-2A3D87AA8264}" dt="2021-04-20T14:08:36.557" v="1599"/>
          <pc:sldLayoutMkLst>
            <pc:docMk/>
            <pc:sldMasterMk cId="3238326385" sldId="2147483876"/>
            <pc:sldLayoutMk cId="3282864694" sldId="2147483887"/>
          </pc:sldLayoutMkLst>
        </pc:sldLayoutChg>
      </pc:sldMasterChg>
    </pc:docChg>
  </pc:docChgLst>
  <pc:docChgLst>
    <pc:chgData name="Laurence MONTCHARMONT" userId="ed4d154e5cf9f09b" providerId="LiveId" clId="{0B762451-8CF2-4DA3-A93A-C894C8F29EAD}"/>
    <pc:docChg chg="modSld">
      <pc:chgData name="Laurence MONTCHARMONT" userId="ed4d154e5cf9f09b" providerId="LiveId" clId="{0B762451-8CF2-4DA3-A93A-C894C8F29EAD}" dt="2021-05-12T08:56:28.948" v="13" actId="14100"/>
      <pc:docMkLst>
        <pc:docMk/>
      </pc:docMkLst>
      <pc:sldChg chg="addSp delSp modSp mod">
        <pc:chgData name="Laurence MONTCHARMONT" userId="ed4d154e5cf9f09b" providerId="LiveId" clId="{0B762451-8CF2-4DA3-A93A-C894C8F29EAD}" dt="2021-05-12T08:56:28.948" v="13" actId="14100"/>
        <pc:sldMkLst>
          <pc:docMk/>
          <pc:sldMk cId="422311705" sldId="256"/>
        </pc:sldMkLst>
        <pc:spChg chg="mod">
          <ac:chgData name="Laurence MONTCHARMONT" userId="ed4d154e5cf9f09b" providerId="LiveId" clId="{0B762451-8CF2-4DA3-A93A-C894C8F29EAD}" dt="2021-05-12T08:43:49.071" v="5" actId="20577"/>
          <ac:spMkLst>
            <pc:docMk/>
            <pc:sldMk cId="422311705" sldId="256"/>
            <ac:spMk id="5" creationId="{68310922-C59A-454E-8CF0-E114912B96FF}"/>
          </ac:spMkLst>
        </pc:spChg>
        <pc:picChg chg="add mod">
          <ac:chgData name="Laurence MONTCHARMONT" userId="ed4d154e5cf9f09b" providerId="LiveId" clId="{0B762451-8CF2-4DA3-A93A-C894C8F29EAD}" dt="2021-05-12T08:56:28.948" v="13" actId="14100"/>
          <ac:picMkLst>
            <pc:docMk/>
            <pc:sldMk cId="422311705" sldId="256"/>
            <ac:picMk id="6" creationId="{629CD782-3627-4734-B6D5-E0DE1FD4A27F}"/>
          </ac:picMkLst>
        </pc:picChg>
        <pc:picChg chg="del mod">
          <ac:chgData name="Laurence MONTCHARMONT" userId="ed4d154e5cf9f09b" providerId="LiveId" clId="{0B762451-8CF2-4DA3-A93A-C894C8F29EAD}" dt="2021-05-12T08:56:17.183" v="11" actId="478"/>
          <ac:picMkLst>
            <pc:docMk/>
            <pc:sldMk cId="422311705" sldId="256"/>
            <ac:picMk id="1026" creationId="{2BC24163-6CA6-43C5-A04F-C0D5CCC84AD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fr-FR" baseline="0" dirty="0">
                <a:solidFill>
                  <a:srgbClr val="002060"/>
                </a:solidFill>
              </a:rPr>
              <a:t>Nombre d'intérimaires ETP dans le BTP </a:t>
            </a:r>
          </a:p>
        </c:rich>
      </c:tx>
      <c:layout>
        <c:manualLayout>
          <c:xMode val="edge"/>
          <c:yMode val="edge"/>
          <c:x val="0.24046226625032965"/>
          <c:y val="5.62030745420935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'[Graphiques pour Bordeaux.xlsx]Feuil1'!$B$3</c:f>
              <c:strCache>
                <c:ptCount val="1"/>
                <c:pt idx="0">
                  <c:v>2006 (De Riccardis)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'[Graphiques pour Bordeaux.xlsx]Feuil1'!$C$3</c:f>
              <c:numCache>
                <c:formatCode>#,##0</c:formatCode>
                <c:ptCount val="1"/>
                <c:pt idx="0">
                  <c:v>130200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0D-4411-878B-66F0D2BD03D5}"/>
            </c:ext>
          </c:extLst>
        </c:ser>
        <c:ser>
          <c:idx val="1"/>
          <c:order val="1"/>
          <c:tx>
            <c:strRef>
              <c:f>'[Graphiques pour Bordeaux.xlsx]Feuil1'!$B$4</c:f>
              <c:strCache>
                <c:ptCount val="1"/>
                <c:pt idx="0">
                  <c:v>2019 (Beghi)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9EFF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0D-4411-878B-66F0D2BD03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'[Graphiques pour Bordeaux.xlsx]Feuil1'!$C$4</c:f>
              <c:numCache>
                <c:formatCode>#,##0</c:formatCode>
                <c:ptCount val="1"/>
                <c:pt idx="0">
                  <c:v>153500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0D-4411-878B-66F0D2BD03D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213359"/>
        <c:axId val="127212527"/>
      </c:barChart>
      <c:catAx>
        <c:axId val="1272133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212527"/>
        <c:crosses val="autoZero"/>
        <c:auto val="1"/>
        <c:lblAlgn val="ctr"/>
        <c:lblOffset val="100"/>
        <c:noMultiLvlLbl val="0"/>
      </c:catAx>
      <c:valAx>
        <c:axId val="127212527"/>
        <c:scaling>
          <c:orientation val="minMax"/>
          <c:max val="160000"/>
          <c:min val="0"/>
        </c:scaling>
        <c:delete val="1"/>
        <c:axPos val="l"/>
        <c:numFmt formatCode="#,##0" sourceLinked="1"/>
        <c:majorTickMark val="none"/>
        <c:minorTickMark val="none"/>
        <c:tickLblPos val="nextTo"/>
        <c:crossAx val="12721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28800226252879"/>
          <c:y val="0.9104939169180738"/>
          <c:w val="0.45733420470290503"/>
          <c:h val="7.7462567108620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068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0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8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7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086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20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5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43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8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4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B1EEC30-EE0A-4313-86EC-8398C15D79F6}" type="datetimeFigureOut">
              <a:rPr lang="fr-FR" smtClean="0"/>
              <a:t>12/05/2021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86E594A-6364-4CE0-9894-E1B8BDDDE3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32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8.wav"/><Relationship Id="rId7" Type="http://schemas.openxmlformats.org/officeDocument/2006/relationships/image" Target="../media/image1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wav"/><Relationship Id="rId3" Type="http://schemas.microsoft.com/office/2007/relationships/media" Target="../media/media40.wav"/><Relationship Id="rId7" Type="http://schemas.microsoft.com/office/2007/relationships/media" Target="../media/media42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41.wav"/><Relationship Id="rId5" Type="http://schemas.microsoft.com/office/2007/relationships/media" Target="../media/media41.wav"/><Relationship Id="rId10" Type="http://schemas.openxmlformats.org/officeDocument/2006/relationships/image" Target="../media/image1.png"/><Relationship Id="rId4" Type="http://schemas.openxmlformats.org/officeDocument/2006/relationships/audio" Target="../media/media40.wav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audio" Target="../media/media45.wav"/><Relationship Id="rId5" Type="http://schemas.microsoft.com/office/2007/relationships/media" Target="../media/media45.wav"/><Relationship Id="rId4" Type="http://schemas.openxmlformats.org/officeDocument/2006/relationships/audio" Target="../media/media44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7.wav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wav"/><Relationship Id="rId3" Type="http://schemas.microsoft.com/office/2007/relationships/media" Target="../media/media49.wav"/><Relationship Id="rId7" Type="http://schemas.microsoft.com/office/2007/relationships/media" Target="../media/media51.wav"/><Relationship Id="rId12" Type="http://schemas.openxmlformats.org/officeDocument/2006/relationships/image" Target="../media/image1.pn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audio" Target="../media/media50.wav"/><Relationship Id="rId11" Type="http://schemas.openxmlformats.org/officeDocument/2006/relationships/slideLayout" Target="../slideLayouts/slideLayout2.xml"/><Relationship Id="rId5" Type="http://schemas.microsoft.com/office/2007/relationships/media" Target="../media/media50.wav"/><Relationship Id="rId10" Type="http://schemas.openxmlformats.org/officeDocument/2006/relationships/audio" Target="../media/media52.wav"/><Relationship Id="rId4" Type="http://schemas.openxmlformats.org/officeDocument/2006/relationships/audio" Target="../media/media49.wav"/><Relationship Id="rId9" Type="http://schemas.microsoft.com/office/2007/relationships/media" Target="../media/media5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wav"/><Relationship Id="rId3" Type="http://schemas.microsoft.com/office/2007/relationships/media" Target="../media/media54.wav"/><Relationship Id="rId7" Type="http://schemas.microsoft.com/office/2007/relationships/media" Target="../media/media56.wav"/><Relationship Id="rId12" Type="http://schemas.openxmlformats.org/officeDocument/2006/relationships/image" Target="../media/image1.png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audio" Target="../media/media55.wav"/><Relationship Id="rId11" Type="http://schemas.openxmlformats.org/officeDocument/2006/relationships/slideLayout" Target="../slideLayouts/slideLayout2.xml"/><Relationship Id="rId5" Type="http://schemas.microsoft.com/office/2007/relationships/media" Target="../media/media55.wav"/><Relationship Id="rId10" Type="http://schemas.openxmlformats.org/officeDocument/2006/relationships/audio" Target="../media/media57.wav"/><Relationship Id="rId4" Type="http://schemas.openxmlformats.org/officeDocument/2006/relationships/audio" Target="../media/media54.wav"/><Relationship Id="rId9" Type="http://schemas.microsoft.com/office/2007/relationships/media" Target="../media/media5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3" Type="http://schemas.microsoft.com/office/2007/relationships/media" Target="../media/media9.wav"/><Relationship Id="rId7" Type="http://schemas.microsoft.com/office/2007/relationships/media" Target="../media/media11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1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3" Type="http://schemas.microsoft.com/office/2007/relationships/media" Target="../media/media15.wav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2" Type="http://schemas.openxmlformats.org/officeDocument/2006/relationships/audio" Target="../media/media14.wav"/><Relationship Id="rId16" Type="http://schemas.openxmlformats.org/officeDocument/2006/relationships/image" Target="../media/image1.pn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5" Type="http://schemas.microsoft.com/office/2007/relationships/media" Target="../media/media16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8.wav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5" Type="http://schemas.microsoft.com/office/2007/relationships/media" Target="../media/media23.wav"/><Relationship Id="rId4" Type="http://schemas.openxmlformats.org/officeDocument/2006/relationships/audio" Target="../media/media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13" Type="http://schemas.openxmlformats.org/officeDocument/2006/relationships/slideLayout" Target="../slideLayouts/slideLayout2.xml"/><Relationship Id="rId3" Type="http://schemas.microsoft.com/office/2007/relationships/media" Target="../media/media25.wav"/><Relationship Id="rId7" Type="http://schemas.microsoft.com/office/2007/relationships/media" Target="../media/media27.wav"/><Relationship Id="rId12" Type="http://schemas.openxmlformats.org/officeDocument/2006/relationships/audio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26.wav"/><Relationship Id="rId11" Type="http://schemas.microsoft.com/office/2007/relationships/media" Target="../media/media29.wav"/><Relationship Id="rId5" Type="http://schemas.microsoft.com/office/2007/relationships/media" Target="../media/media26.wav"/><Relationship Id="rId10" Type="http://schemas.openxmlformats.org/officeDocument/2006/relationships/audio" Target="../media/media28.wav"/><Relationship Id="rId4" Type="http://schemas.openxmlformats.org/officeDocument/2006/relationships/audio" Target="../media/media25.wav"/><Relationship Id="rId9" Type="http://schemas.microsoft.com/office/2007/relationships/media" Target="../media/media28.wav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32.wav"/><Relationship Id="rId5" Type="http://schemas.microsoft.com/office/2007/relationships/media" Target="../media/media32.wav"/><Relationship Id="rId4" Type="http://schemas.openxmlformats.org/officeDocument/2006/relationships/audio" Target="../media/media3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wav"/><Relationship Id="rId3" Type="http://schemas.microsoft.com/office/2007/relationships/media" Target="../media/media34.wav"/><Relationship Id="rId7" Type="http://schemas.microsoft.com/office/2007/relationships/media" Target="../media/media36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35.wav"/><Relationship Id="rId5" Type="http://schemas.microsoft.com/office/2007/relationships/media" Target="../media/media35.wav"/><Relationship Id="rId10" Type="http://schemas.openxmlformats.org/officeDocument/2006/relationships/image" Target="../media/image1.png"/><Relationship Id="rId4" Type="http://schemas.openxmlformats.org/officeDocument/2006/relationships/audio" Target="../media/media34.wa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po1 son1 ">
            <a:hlinkClick r:id="" action="ppaction://media"/>
            <a:extLst>
              <a:ext uri="{FF2B5EF4-FFF2-40B4-BE49-F238E27FC236}">
                <a16:creationId xmlns:a16="http://schemas.microsoft.com/office/drawing/2014/main" id="{3206912C-A3DA-4320-90CB-B04221F1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2425" y="3246438"/>
            <a:ext cx="609600" cy="609600"/>
          </a:xfrm>
          <a:prstGeom prst="rect">
            <a:avLst/>
          </a:prstGeom>
        </p:spPr>
      </p:pic>
      <p:sp>
        <p:nvSpPr>
          <p:cNvPr id="4" name="Rectangle 45">
            <a:extLst>
              <a:ext uri="{FF2B5EF4-FFF2-40B4-BE49-F238E27FC236}">
                <a16:creationId xmlns:a16="http://schemas.microsoft.com/office/drawing/2014/main" id="{8F36AAB7-1DF1-4F33-8890-2880E3A1F436}"/>
              </a:ext>
            </a:extLst>
          </p:cNvPr>
          <p:cNvSpPr txBox="1">
            <a:spLocks noChangeArrowheads="1"/>
          </p:cNvSpPr>
          <p:nvPr/>
        </p:nvSpPr>
        <p:spPr>
          <a:xfrm>
            <a:off x="493295" y="627856"/>
            <a:ext cx="10936705" cy="1944687"/>
          </a:xfrm>
          <a:prstGeom prst="rect">
            <a:avLst/>
          </a:prstGeom>
          <a:solidFill>
            <a:srgbClr val="D7DFE1"/>
          </a:solidFill>
          <a:ln/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400" dirty="0">
                <a:solidFill>
                  <a:srgbClr val="0066CC"/>
                </a:solidFill>
                <a:latin typeface="+mn-lt"/>
              </a:rPr>
              <a:t>La vulnérabilité des ouvriers du BTP. Quelle relation avec les marges de manœuvre ? </a:t>
            </a:r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68310922-C59A-454E-8CF0-E114912B96FF}"/>
              </a:ext>
            </a:extLst>
          </p:cNvPr>
          <p:cNvSpPr txBox="1">
            <a:spLocks noChangeArrowheads="1"/>
          </p:cNvSpPr>
          <p:nvPr/>
        </p:nvSpPr>
        <p:spPr>
          <a:xfrm>
            <a:off x="405896" y="5370513"/>
            <a:ext cx="9877135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fr-FR" altLang="fr-FR" dirty="0">
                <a:solidFill>
                  <a:srgbClr val="0066CC"/>
                </a:solidFill>
              </a:rPr>
              <a:t>Laurence MONTCHARMONT 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9CD782-3627-4734-B6D5-E0DE1FD4A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68" y="4749457"/>
            <a:ext cx="1241078" cy="15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C077299-9BAF-4E49-AA94-6F666013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Les intérimaires ont une marge de manœuvre moins importante que les autres salariés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AD8FB8-344A-4724-AD85-27AD9C4EA449}"/>
              </a:ext>
            </a:extLst>
          </p:cNvPr>
          <p:cNvSpPr txBox="1"/>
          <p:nvPr/>
        </p:nvSpPr>
        <p:spPr>
          <a:xfrm>
            <a:off x="1348971" y="2054750"/>
            <a:ext cx="781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Nombre de personnes concernées par l’intérim 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2B25CB-3444-4F58-8A00-AE8D80D9EE5D}"/>
              </a:ext>
            </a:extLst>
          </p:cNvPr>
          <p:cNvSpPr txBox="1"/>
          <p:nvPr/>
        </p:nvSpPr>
        <p:spPr>
          <a:xfrm>
            <a:off x="2223554" y="2769661"/>
            <a:ext cx="9677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778 300 intérimaires ETP (Equivalent Temps Plein) en moyenne sur le premier trimestre en 2019 (</a:t>
            </a:r>
            <a:r>
              <a:rPr lang="fr-FR" sz="2200" dirty="0" err="1">
                <a:solidFill>
                  <a:srgbClr val="0066CC"/>
                </a:solidFill>
              </a:rPr>
              <a:t>Beghi</a:t>
            </a:r>
            <a:r>
              <a:rPr lang="fr-FR" sz="2200" dirty="0">
                <a:solidFill>
                  <a:srgbClr val="0066CC"/>
                </a:solidFill>
              </a:rPr>
              <a:t>, juin 2019)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CDBE04F-CA3D-43D3-8C52-0A534AE94E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890843"/>
              </p:ext>
            </p:extLst>
          </p:nvPr>
        </p:nvGraphicFramePr>
        <p:xfrm>
          <a:off x="3620278" y="3429000"/>
          <a:ext cx="5540703" cy="3163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Diapo10 son2">
            <a:hlinkClick r:id="" action="ppaction://media"/>
            <a:extLst>
              <a:ext uri="{FF2B5EF4-FFF2-40B4-BE49-F238E27FC236}">
                <a16:creationId xmlns:a16="http://schemas.microsoft.com/office/drawing/2014/main" id="{4B9658F2-6CFE-4274-A64F-4A423E528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6514" y="5578475"/>
            <a:ext cx="609600" cy="609600"/>
          </a:xfrm>
          <a:prstGeom prst="rect">
            <a:avLst/>
          </a:prstGeom>
        </p:spPr>
      </p:pic>
      <p:pic>
        <p:nvPicPr>
          <p:cNvPr id="8" name="Diapo10 son1">
            <a:hlinkClick r:id="" action="ppaction://media"/>
            <a:extLst>
              <a:ext uri="{FF2B5EF4-FFF2-40B4-BE49-F238E27FC236}">
                <a16:creationId xmlns:a16="http://schemas.microsoft.com/office/drawing/2014/main" id="{734592F2-29B8-4458-92D6-E1FEEA6D15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027238"/>
            <a:ext cx="609600" cy="609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692F89-7A9A-4A1B-8E4F-C714FF926F83}"/>
              </a:ext>
            </a:extLst>
          </p:cNvPr>
          <p:cNvSpPr txBox="1"/>
          <p:nvPr/>
        </p:nvSpPr>
        <p:spPr>
          <a:xfrm>
            <a:off x="7915548" y="4488595"/>
            <a:ext cx="982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66CC"/>
                </a:solidFill>
              </a:rPr>
              <a:t>+ 26 %</a:t>
            </a:r>
          </a:p>
        </p:txBody>
      </p:sp>
    </p:spTree>
    <p:extLst>
      <p:ext uri="{BB962C8B-B14F-4D97-AF65-F5344CB8AC3E}">
        <p14:creationId xmlns:p14="http://schemas.microsoft.com/office/powerpoint/2010/main" val="4317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97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4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Graphic spid="10" grpId="0">
        <p:bldAsOne/>
      </p:bldGraphic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663D779-0768-4BED-8E42-6BD342AC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Les intérimaires ont une marge de manœuvre moins importante que les autres salariés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824761-218A-4E36-889D-51DDD3CE531A}"/>
              </a:ext>
            </a:extLst>
          </p:cNvPr>
          <p:cNvSpPr txBox="1"/>
          <p:nvPr/>
        </p:nvSpPr>
        <p:spPr>
          <a:xfrm>
            <a:off x="1308027" y="2323472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Causes de cette vulnérabilité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C3A06F-6D2E-4CCE-BF43-398240AD75E2}"/>
              </a:ext>
            </a:extLst>
          </p:cNvPr>
          <p:cNvSpPr txBox="1"/>
          <p:nvPr/>
        </p:nvSpPr>
        <p:spPr>
          <a:xfrm>
            <a:off x="2223554" y="3145512"/>
            <a:ext cx="69769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Souvent appelés en urgence pour faire face aux imprévus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251D17-417E-49A4-A50E-05E37A53C97E}"/>
              </a:ext>
            </a:extLst>
          </p:cNvPr>
          <p:cNvSpPr txBox="1"/>
          <p:nvPr/>
        </p:nvSpPr>
        <p:spPr>
          <a:xfrm>
            <a:off x="2223554" y="4052826"/>
            <a:ext cx="96030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Changements réguliers de poste et adaptation continuelle à leur environnement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4DCA85-A1DB-4BAB-BBBA-09F88F87104B}"/>
              </a:ext>
            </a:extLst>
          </p:cNvPr>
          <p:cNvSpPr txBox="1"/>
          <p:nvPr/>
        </p:nvSpPr>
        <p:spPr>
          <a:xfrm>
            <a:off x="2223554" y="5005681"/>
            <a:ext cx="5818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Difficultés pour résister à la pression du travail</a:t>
            </a:r>
          </a:p>
        </p:txBody>
      </p:sp>
      <p:pic>
        <p:nvPicPr>
          <p:cNvPr id="2" name="Diapo11 son1">
            <a:hlinkClick r:id="" action="ppaction://media"/>
            <a:extLst>
              <a:ext uri="{FF2B5EF4-FFF2-40B4-BE49-F238E27FC236}">
                <a16:creationId xmlns:a16="http://schemas.microsoft.com/office/drawing/2014/main" id="{8FD14562-AB13-4579-ADA9-FDE751E6B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475" y="1966913"/>
            <a:ext cx="609600" cy="609600"/>
          </a:xfrm>
          <a:prstGeom prst="rect">
            <a:avLst/>
          </a:prstGeom>
        </p:spPr>
      </p:pic>
      <p:pic>
        <p:nvPicPr>
          <p:cNvPr id="3" name="Diapo11 son2">
            <a:hlinkClick r:id="" action="ppaction://media"/>
            <a:extLst>
              <a:ext uri="{FF2B5EF4-FFF2-40B4-BE49-F238E27FC236}">
                <a16:creationId xmlns:a16="http://schemas.microsoft.com/office/drawing/2014/main" id="{DDBD5B27-FCF7-465D-AF85-A840ABE7C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8846" y="3124200"/>
            <a:ext cx="609600" cy="609600"/>
          </a:xfrm>
          <a:prstGeom prst="rect">
            <a:avLst/>
          </a:prstGeom>
        </p:spPr>
      </p:pic>
      <p:pic>
        <p:nvPicPr>
          <p:cNvPr id="7" name="Diapo11 son3">
            <a:hlinkClick r:id="" action="ppaction://media"/>
            <a:extLst>
              <a:ext uri="{FF2B5EF4-FFF2-40B4-BE49-F238E27FC236}">
                <a16:creationId xmlns:a16="http://schemas.microsoft.com/office/drawing/2014/main" id="{744D0E5C-6987-436E-A325-D70F34832D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0880" y="4268269"/>
            <a:ext cx="609600" cy="609600"/>
          </a:xfrm>
          <a:prstGeom prst="rect">
            <a:avLst/>
          </a:prstGeom>
        </p:spPr>
      </p:pic>
      <p:pic>
        <p:nvPicPr>
          <p:cNvPr id="10" name="Diapo11 son4">
            <a:hlinkClick r:id="" action="ppaction://media"/>
            <a:extLst>
              <a:ext uri="{FF2B5EF4-FFF2-40B4-BE49-F238E27FC236}">
                <a16:creationId xmlns:a16="http://schemas.microsoft.com/office/drawing/2014/main" id="{949ECBB7-AFE1-4EFF-B40E-053B02A6BD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4678" y="5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77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3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59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5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0ED700D-90B5-4630-87F0-8240ABD48F80}"/>
              </a:ext>
            </a:extLst>
          </p:cNvPr>
          <p:cNvSpPr txBox="1"/>
          <p:nvPr/>
        </p:nvSpPr>
        <p:spPr>
          <a:xfrm>
            <a:off x="1936951" y="2152793"/>
            <a:ext cx="8019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Durée des missions par secteur au 4ème trimestre 2019 (DARES)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5685B0-17CF-4304-B2D7-CB62EEFA3D1D}"/>
              </a:ext>
            </a:extLst>
          </p:cNvPr>
          <p:cNvSpPr txBox="1"/>
          <p:nvPr/>
        </p:nvSpPr>
        <p:spPr>
          <a:xfrm>
            <a:off x="3018430" y="2583680"/>
            <a:ext cx="61551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2 semaines tous secteurs confondus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D0795B58-D58B-4220-BC75-275E04D0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Les intérimaires ont une marge de manœuvre moins importante que les autres salariés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5AF75E-C066-4FDA-97AC-03EC2F4F91D0}"/>
              </a:ext>
            </a:extLst>
          </p:cNvPr>
          <p:cNvSpPr txBox="1"/>
          <p:nvPr/>
        </p:nvSpPr>
        <p:spPr>
          <a:xfrm>
            <a:off x="4082987" y="3028237"/>
            <a:ext cx="587372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9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66CC"/>
                </a:solidFill>
              </a:rPr>
              <a:t>3,4 semaines dans le secteur de la construction</a:t>
            </a:r>
          </a:p>
          <a:p>
            <a:pPr marL="285750" indent="-285750">
              <a:spcBef>
                <a:spcPts val="9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66CC"/>
                </a:solidFill>
              </a:rPr>
              <a:t>2,4 semaines dans le secteur de l’industrie</a:t>
            </a:r>
          </a:p>
          <a:p>
            <a:pPr marL="285750" indent="-285750">
              <a:spcBef>
                <a:spcPts val="9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66CC"/>
                </a:solidFill>
              </a:rPr>
              <a:t>1,4 semaine dans le tertiaire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1B5BFF-D11A-4B98-82AF-33B3A1951CF9}"/>
              </a:ext>
            </a:extLst>
          </p:cNvPr>
          <p:cNvSpPr txBox="1"/>
          <p:nvPr/>
        </p:nvSpPr>
        <p:spPr>
          <a:xfrm>
            <a:off x="1308027" y="4617746"/>
            <a:ext cx="107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Les intérimaires ont alors besoin de travailler et peuvent être prêts à accepter tous les emplois proposés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65FEA8-3C1D-4253-89B0-6E19FAD44847}"/>
              </a:ext>
            </a:extLst>
          </p:cNvPr>
          <p:cNvSpPr txBox="1"/>
          <p:nvPr/>
        </p:nvSpPr>
        <p:spPr>
          <a:xfrm>
            <a:off x="1308027" y="5570134"/>
            <a:ext cx="107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Ils ne sont par ailleurs pas toujours bien formés aux règles de sécurité et peuvent donc être blessés</a:t>
            </a:r>
          </a:p>
        </p:txBody>
      </p:sp>
      <p:pic>
        <p:nvPicPr>
          <p:cNvPr id="3" name="Diapo12 son1">
            <a:hlinkClick r:id="" action="ppaction://media"/>
            <a:extLst>
              <a:ext uri="{FF2B5EF4-FFF2-40B4-BE49-F238E27FC236}">
                <a16:creationId xmlns:a16="http://schemas.microsoft.com/office/drawing/2014/main" id="{F25030B5-F61D-4165-88E7-999FE74ED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4788" y="4008146"/>
            <a:ext cx="609600" cy="609600"/>
          </a:xfrm>
          <a:prstGeom prst="rect">
            <a:avLst/>
          </a:prstGeom>
        </p:spPr>
      </p:pic>
      <p:pic>
        <p:nvPicPr>
          <p:cNvPr id="9" name="Diapo12 son2">
            <a:hlinkClick r:id="" action="ppaction://media"/>
            <a:extLst>
              <a:ext uri="{FF2B5EF4-FFF2-40B4-BE49-F238E27FC236}">
                <a16:creationId xmlns:a16="http://schemas.microsoft.com/office/drawing/2014/main" id="{FF55D176-5FA9-4E15-9210-A13B7591B1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791" y="5065646"/>
            <a:ext cx="609600" cy="609600"/>
          </a:xfrm>
          <a:prstGeom prst="rect">
            <a:avLst/>
          </a:prstGeom>
        </p:spPr>
      </p:pic>
      <p:pic>
        <p:nvPicPr>
          <p:cNvPr id="10" name="Diapo12 son3">
            <a:hlinkClick r:id="" action="ppaction://media"/>
            <a:extLst>
              <a:ext uri="{FF2B5EF4-FFF2-40B4-BE49-F238E27FC236}">
                <a16:creationId xmlns:a16="http://schemas.microsoft.com/office/drawing/2014/main" id="{4F0B13A1-0EAF-4C58-9C28-E5FB6F27B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791" y="5912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745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43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E8CE198-71CA-4E8F-B568-52CB3938FFF4}"/>
              </a:ext>
            </a:extLst>
          </p:cNvPr>
          <p:cNvSpPr txBox="1"/>
          <p:nvPr/>
        </p:nvSpPr>
        <p:spPr>
          <a:xfrm>
            <a:off x="2186232" y="2422053"/>
            <a:ext cx="4155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Un taux de fréquence plus élevé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9A95D9-FA4F-451C-8CE8-B5A2EC4E8249}"/>
              </a:ext>
            </a:extLst>
          </p:cNvPr>
          <p:cNvSpPr txBox="1"/>
          <p:nvPr/>
        </p:nvSpPr>
        <p:spPr>
          <a:xfrm>
            <a:off x="1308027" y="1971476"/>
            <a:ext cx="107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Un nombre d’accidents plus important </a:t>
            </a:r>
          </a:p>
        </p:txBody>
      </p:sp>
      <p:grpSp>
        <p:nvGrpSpPr>
          <p:cNvPr id="6" name="Group 75">
            <a:extLst>
              <a:ext uri="{FF2B5EF4-FFF2-40B4-BE49-F238E27FC236}">
                <a16:creationId xmlns:a16="http://schemas.microsoft.com/office/drawing/2014/main" id="{C48BE7B6-6B6A-4DAF-ADE4-A173818D8FC8}"/>
              </a:ext>
            </a:extLst>
          </p:cNvPr>
          <p:cNvGrpSpPr>
            <a:grpSpLocks/>
          </p:cNvGrpSpPr>
          <p:nvPr/>
        </p:nvGrpSpPr>
        <p:grpSpPr bwMode="auto">
          <a:xfrm>
            <a:off x="2186232" y="2939068"/>
            <a:ext cx="7920038" cy="1368425"/>
            <a:chOff x="204" y="3339"/>
            <a:chExt cx="4989" cy="862"/>
          </a:xfrm>
          <a:solidFill>
            <a:srgbClr val="C9EFFD"/>
          </a:solidFill>
        </p:grpSpPr>
        <p:sp>
          <p:nvSpPr>
            <p:cNvPr id="7" name="Rectangle 52">
              <a:extLst>
                <a:ext uri="{FF2B5EF4-FFF2-40B4-BE49-F238E27FC236}">
                  <a16:creationId xmlns:a16="http://schemas.microsoft.com/office/drawing/2014/main" id="{53A79BF0-62B4-4A35-A7A0-3B224F5F8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3339"/>
              <a:ext cx="4989" cy="86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D0CECD5F-6038-49C6-A7CE-675F36E34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3607"/>
              <a:ext cx="1497" cy="2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Taux de fréquence =</a:t>
              </a:r>
            </a:p>
          </p:txBody>
        </p:sp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B0E2B119-89B6-4C3D-9DE2-38C23EAF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3430"/>
              <a:ext cx="3447" cy="2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nombre d’accidents avec au moins 1 jour d’arrêt de travail</a:t>
              </a:r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D6C3B555-7D16-4879-90E0-9D0542355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793"/>
              <a:ext cx="1859" cy="2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 million d’heures d’activité</a:t>
              </a:r>
            </a:p>
          </p:txBody>
        </p:sp>
        <p:sp>
          <p:nvSpPr>
            <p:cNvPr id="11" name="Line 18">
              <a:extLst>
                <a:ext uri="{FF2B5EF4-FFF2-40B4-BE49-F238E27FC236}">
                  <a16:creationId xmlns:a16="http://schemas.microsoft.com/office/drawing/2014/main" id="{CAA9AD10-4693-4350-A2E0-9941F22A89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702"/>
              <a:ext cx="3402" cy="0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19">
              <a:extLst>
                <a:ext uri="{FF2B5EF4-FFF2-40B4-BE49-F238E27FC236}">
                  <a16:creationId xmlns:a16="http://schemas.microsoft.com/office/drawing/2014/main" id="{5AB87C5B-6B4F-490B-85D2-1FBDD4DA1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4009"/>
              <a:ext cx="1361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(Définition de la CARSAT)</a:t>
              </a:r>
            </a:p>
          </p:txBody>
        </p:sp>
      </p:grpSp>
      <p:sp>
        <p:nvSpPr>
          <p:cNvPr id="13" name="Titre 3">
            <a:extLst>
              <a:ext uri="{FF2B5EF4-FFF2-40B4-BE49-F238E27FC236}">
                <a16:creationId xmlns:a16="http://schemas.microsoft.com/office/drawing/2014/main" id="{DC299E16-6AB0-4153-8EC7-C81B3743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Les intérimaires ont une marge de manœuvre moins importante que les autres salariés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8E7E6C-F77A-4DE9-91D8-818F61D2666A}"/>
              </a:ext>
            </a:extLst>
          </p:cNvPr>
          <p:cNvSpPr txBox="1"/>
          <p:nvPr/>
        </p:nvSpPr>
        <p:spPr>
          <a:xfrm>
            <a:off x="2186232" y="4597976"/>
            <a:ext cx="44880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Des accidents deux fois plus graves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10E9E47-E6E2-4D03-81AD-2253CAABB092}"/>
              </a:ext>
            </a:extLst>
          </p:cNvPr>
          <p:cNvGrpSpPr/>
          <p:nvPr/>
        </p:nvGrpSpPr>
        <p:grpSpPr>
          <a:xfrm>
            <a:off x="2179416" y="5063322"/>
            <a:ext cx="8608219" cy="1223963"/>
            <a:chOff x="2179416" y="5063322"/>
            <a:chExt cx="8608219" cy="1223963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EFE2D16-E598-4F34-A294-4EF2656CE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416" y="5063322"/>
              <a:ext cx="8212138" cy="1223963"/>
            </a:xfrm>
            <a:prstGeom prst="rect">
              <a:avLst/>
            </a:prstGeom>
            <a:solidFill>
              <a:srgbClr val="C9EF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89EEB2D2-5699-44D3-AE8B-EF1F65F99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6941" y="5488772"/>
              <a:ext cx="2463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/>
                <a:t>Taux de gravité =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BFCCA5D4-B8F3-46A5-8850-A227ABC39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054" y="5207785"/>
              <a:ext cx="480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/>
                <a:t>nombre de jours d’incapacité temporaire X 1 000</a:t>
              </a:r>
            </a:p>
          </p:txBody>
        </p:sp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69477BE9-D678-497F-A379-165C8F444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9504" y="5806272"/>
              <a:ext cx="37242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/>
                <a:t>nombre total d’heures travaillées</a:t>
              </a:r>
            </a:p>
          </p:txBody>
        </p:sp>
        <p:sp>
          <p:nvSpPr>
            <p:cNvPr id="23" name="Line 8">
              <a:extLst>
                <a:ext uri="{FF2B5EF4-FFF2-40B4-BE49-F238E27FC236}">
                  <a16:creationId xmlns:a16="http://schemas.microsoft.com/office/drawing/2014/main" id="{5396791F-4A4B-4D72-A539-6252E69B7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1804" y="5639585"/>
              <a:ext cx="47529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 Box 9">
              <a:extLst>
                <a:ext uri="{FF2B5EF4-FFF2-40B4-BE49-F238E27FC236}">
                  <a16:creationId xmlns:a16="http://schemas.microsoft.com/office/drawing/2014/main" id="{6B0866D4-58FF-45D7-80B4-493ACB177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7673" y="5963581"/>
              <a:ext cx="22399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200" dirty="0"/>
                <a:t>(Définition de la CARSAT)</a:t>
              </a:r>
            </a:p>
          </p:txBody>
        </p:sp>
      </p:grpSp>
      <p:pic>
        <p:nvPicPr>
          <p:cNvPr id="3" name="Diapo13 son2">
            <a:hlinkClick r:id="" action="ppaction://media"/>
            <a:extLst>
              <a:ext uri="{FF2B5EF4-FFF2-40B4-BE49-F238E27FC236}">
                <a16:creationId xmlns:a16="http://schemas.microsoft.com/office/drawing/2014/main" id="{7F7D66DE-E4A9-48D7-9288-B7A89D93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2835" y="5974547"/>
            <a:ext cx="609600" cy="609600"/>
          </a:xfrm>
          <a:prstGeom prst="rect">
            <a:avLst/>
          </a:prstGeom>
        </p:spPr>
      </p:pic>
      <p:pic>
        <p:nvPicPr>
          <p:cNvPr id="14" name="Diapo13 son1">
            <a:hlinkClick r:id="" action="ppaction://media"/>
            <a:extLst>
              <a:ext uri="{FF2B5EF4-FFF2-40B4-BE49-F238E27FC236}">
                <a16:creationId xmlns:a16="http://schemas.microsoft.com/office/drawing/2014/main" id="{63248693-6A27-4E9E-848A-D58168723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7350" y="4329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865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865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5C8FD4C-0414-4D84-9DB7-D3E29AA5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Solutions pour réduire le nombre d’accidents des intérimaires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F86D1D-F19F-4699-BE8D-0CCDF756342A}"/>
              </a:ext>
            </a:extLst>
          </p:cNvPr>
          <p:cNvSpPr txBox="1"/>
          <p:nvPr/>
        </p:nvSpPr>
        <p:spPr>
          <a:xfrm>
            <a:off x="1308027" y="2323472"/>
            <a:ext cx="10883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Développement du travail de prévention réalisé par les entreprises de travail temporaire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9797C2-5535-4673-ADDF-E2D5D4D08AD6}"/>
              </a:ext>
            </a:extLst>
          </p:cNvPr>
          <p:cNvSpPr txBox="1"/>
          <p:nvPr/>
        </p:nvSpPr>
        <p:spPr>
          <a:xfrm>
            <a:off x="2223554" y="3200313"/>
            <a:ext cx="3375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Plaquettes d’informations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93DFDA-B989-42E3-9A97-F0562062F9A5}"/>
              </a:ext>
            </a:extLst>
          </p:cNvPr>
          <p:cNvSpPr txBox="1"/>
          <p:nvPr/>
        </p:nvSpPr>
        <p:spPr>
          <a:xfrm>
            <a:off x="2223554" y="3860152"/>
            <a:ext cx="4898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Formations sur le thème de la sécurité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6D1500-9E98-4A29-B76C-C72146355F08}"/>
              </a:ext>
            </a:extLst>
          </p:cNvPr>
          <p:cNvSpPr txBox="1"/>
          <p:nvPr/>
        </p:nvSpPr>
        <p:spPr>
          <a:xfrm>
            <a:off x="2201028" y="4574792"/>
            <a:ext cx="9841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Droit de retrait des travailleurs intérimaires en cas de danger depuis 2008 (Article L.4132-1 et suivants du Code du Travail)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A1979C-8C57-40A5-9B35-1B9F602D7C06}"/>
              </a:ext>
            </a:extLst>
          </p:cNvPr>
          <p:cNvSpPr txBox="1"/>
          <p:nvPr/>
        </p:nvSpPr>
        <p:spPr>
          <a:xfrm>
            <a:off x="2201027" y="5573185"/>
            <a:ext cx="9841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Répartition de la prise en charge des </a:t>
            </a:r>
            <a:r>
              <a:rPr lang="fr-FR" sz="2200">
                <a:solidFill>
                  <a:srgbClr val="0066CC"/>
                </a:solidFill>
              </a:rPr>
              <a:t>accidents du </a:t>
            </a:r>
            <a:r>
              <a:rPr lang="fr-FR" sz="2200" dirty="0">
                <a:solidFill>
                  <a:srgbClr val="0066CC"/>
                </a:solidFill>
              </a:rPr>
              <a:t>travail entre les EU et les ETT</a:t>
            </a:r>
          </a:p>
        </p:txBody>
      </p:sp>
      <p:pic>
        <p:nvPicPr>
          <p:cNvPr id="2" name="Diapo14 son1">
            <a:hlinkClick r:id="" action="ppaction://media"/>
            <a:extLst>
              <a:ext uri="{FF2B5EF4-FFF2-40B4-BE49-F238E27FC236}">
                <a16:creationId xmlns:a16="http://schemas.microsoft.com/office/drawing/2014/main" id="{521947AC-98E2-450E-B3D4-41925925D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2659345"/>
            <a:ext cx="609600" cy="609600"/>
          </a:xfrm>
          <a:prstGeom prst="rect">
            <a:avLst/>
          </a:prstGeom>
        </p:spPr>
      </p:pic>
      <p:pic>
        <p:nvPicPr>
          <p:cNvPr id="3" name="Diapo14 son2">
            <a:hlinkClick r:id="" action="ppaction://media"/>
            <a:extLst>
              <a:ext uri="{FF2B5EF4-FFF2-40B4-BE49-F238E27FC236}">
                <a16:creationId xmlns:a16="http://schemas.microsoft.com/office/drawing/2014/main" id="{10AF7AB6-FDD4-4CF2-A17B-D358B8B61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00713" y="3475038"/>
            <a:ext cx="609600" cy="609600"/>
          </a:xfrm>
          <a:prstGeom prst="rect">
            <a:avLst/>
          </a:prstGeom>
        </p:spPr>
      </p:pic>
      <p:pic>
        <p:nvPicPr>
          <p:cNvPr id="10" name="Diapo14 son3">
            <a:hlinkClick r:id="" action="ppaction://media"/>
            <a:extLst>
              <a:ext uri="{FF2B5EF4-FFF2-40B4-BE49-F238E27FC236}">
                <a16:creationId xmlns:a16="http://schemas.microsoft.com/office/drawing/2014/main" id="{BDED40DD-29E2-4B59-A473-45406501C4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7586" y="4059027"/>
            <a:ext cx="609600" cy="609600"/>
          </a:xfrm>
          <a:prstGeom prst="rect">
            <a:avLst/>
          </a:prstGeom>
        </p:spPr>
      </p:pic>
      <p:pic>
        <p:nvPicPr>
          <p:cNvPr id="11" name="Diapo14 son4">
            <a:hlinkClick r:id="" action="ppaction://media"/>
            <a:extLst>
              <a:ext uri="{FF2B5EF4-FFF2-40B4-BE49-F238E27FC236}">
                <a16:creationId xmlns:a16="http://schemas.microsoft.com/office/drawing/2014/main" id="{5E5024D1-0323-486C-9BB8-2FB8D47A8D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2240" y="4941566"/>
            <a:ext cx="609600" cy="609600"/>
          </a:xfrm>
          <a:prstGeom prst="rect">
            <a:avLst/>
          </a:prstGeom>
        </p:spPr>
      </p:pic>
      <p:pic>
        <p:nvPicPr>
          <p:cNvPr id="12" name="Diapo14 son5">
            <a:hlinkClick r:id="" action="ppaction://media"/>
            <a:extLst>
              <a:ext uri="{FF2B5EF4-FFF2-40B4-BE49-F238E27FC236}">
                <a16:creationId xmlns:a16="http://schemas.microsoft.com/office/drawing/2014/main" id="{F8553ADD-BBF1-42BA-B141-1B97232C69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1972" y="5896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84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817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73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933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9A2AFDB-71B5-4562-BAFE-598FDC8F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265472"/>
            <a:ext cx="11955439" cy="1536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F29D94-A4AF-46C6-931A-7873C09E1E21}"/>
              </a:ext>
            </a:extLst>
          </p:cNvPr>
          <p:cNvSpPr txBox="1"/>
          <p:nvPr/>
        </p:nvSpPr>
        <p:spPr>
          <a:xfrm>
            <a:off x="1308027" y="2732905"/>
            <a:ext cx="107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Pistes pour réduire la vulnérabilité des ouvriers et réduire les accidents du travail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C49F5A-2695-47DA-8A2B-57BC8EB859E0}"/>
              </a:ext>
            </a:extLst>
          </p:cNvPr>
          <p:cNvSpPr txBox="1"/>
          <p:nvPr/>
        </p:nvSpPr>
        <p:spPr>
          <a:xfrm>
            <a:off x="3047997" y="3357091"/>
            <a:ext cx="90166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Nouvelles technologies d’assistance physique (exemple : exosquelettes)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41B994-E3E6-4D55-9946-D6BD5C5A551E}"/>
              </a:ext>
            </a:extLst>
          </p:cNvPr>
          <p:cNvSpPr txBox="1"/>
          <p:nvPr/>
        </p:nvSpPr>
        <p:spPr>
          <a:xfrm>
            <a:off x="3038901" y="3950499"/>
            <a:ext cx="90166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Amélioration des protections individuelles, collectives et des outils de travail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B0E164-456E-4889-AD75-ECE8166BA4CD}"/>
              </a:ext>
            </a:extLst>
          </p:cNvPr>
          <p:cNvSpPr txBox="1"/>
          <p:nvPr/>
        </p:nvSpPr>
        <p:spPr>
          <a:xfrm>
            <a:off x="3047998" y="4882462"/>
            <a:ext cx="90166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Dispenser des formations durant le cursus scolaire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96F0B1-2AB6-4990-822D-4E05E86D3579}"/>
              </a:ext>
            </a:extLst>
          </p:cNvPr>
          <p:cNvSpPr txBox="1"/>
          <p:nvPr/>
        </p:nvSpPr>
        <p:spPr>
          <a:xfrm>
            <a:off x="3047997" y="5475871"/>
            <a:ext cx="90166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Stabiliser la situation professionnelle des intérimaires sur la base de contrats de travail plus pérennes</a:t>
            </a:r>
          </a:p>
        </p:txBody>
      </p:sp>
      <p:pic>
        <p:nvPicPr>
          <p:cNvPr id="2" name="Diapo15 son1">
            <a:hlinkClick r:id="" action="ppaction://media"/>
            <a:extLst>
              <a:ext uri="{FF2B5EF4-FFF2-40B4-BE49-F238E27FC236}">
                <a16:creationId xmlns:a16="http://schemas.microsoft.com/office/drawing/2014/main" id="{81A74E61-C028-4C66-9A65-AB3C50E8A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2895988"/>
            <a:ext cx="609600" cy="609600"/>
          </a:xfrm>
          <a:prstGeom prst="rect">
            <a:avLst/>
          </a:prstGeom>
        </p:spPr>
      </p:pic>
      <p:pic>
        <p:nvPicPr>
          <p:cNvPr id="3" name="Diapo15 son2">
            <a:hlinkClick r:id="" action="ppaction://media"/>
            <a:extLst>
              <a:ext uri="{FF2B5EF4-FFF2-40B4-BE49-F238E27FC236}">
                <a16:creationId xmlns:a16="http://schemas.microsoft.com/office/drawing/2014/main" id="{7DBB5B59-D3CF-4F6F-A395-F6B6B17959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2998" y="3523431"/>
            <a:ext cx="609600" cy="609600"/>
          </a:xfrm>
          <a:prstGeom prst="rect">
            <a:avLst/>
          </a:prstGeom>
        </p:spPr>
      </p:pic>
      <p:pic>
        <p:nvPicPr>
          <p:cNvPr id="6" name="Diapo15 son3">
            <a:hlinkClick r:id="" action="ppaction://media"/>
            <a:extLst>
              <a:ext uri="{FF2B5EF4-FFF2-40B4-BE49-F238E27FC236}">
                <a16:creationId xmlns:a16="http://schemas.microsoft.com/office/drawing/2014/main" id="{87921E3E-34EA-488F-823C-420A44693F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48200" y="4309002"/>
            <a:ext cx="609600" cy="609600"/>
          </a:xfrm>
          <a:prstGeom prst="rect">
            <a:avLst/>
          </a:prstGeom>
        </p:spPr>
      </p:pic>
      <p:pic>
        <p:nvPicPr>
          <p:cNvPr id="7" name="Diapo15 son4">
            <a:hlinkClick r:id="" action="ppaction://media"/>
            <a:extLst>
              <a:ext uri="{FF2B5EF4-FFF2-40B4-BE49-F238E27FC236}">
                <a16:creationId xmlns:a16="http://schemas.microsoft.com/office/drawing/2014/main" id="{9412CF0A-3E54-42F2-A727-E8CF969C70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2998" y="5125544"/>
            <a:ext cx="609600" cy="609600"/>
          </a:xfrm>
          <a:prstGeom prst="rect">
            <a:avLst/>
          </a:prstGeom>
        </p:spPr>
      </p:pic>
      <p:pic>
        <p:nvPicPr>
          <p:cNvPr id="12" name="Diapo15 son5">
            <a:hlinkClick r:id="" action="ppaction://media"/>
            <a:extLst>
              <a:ext uri="{FF2B5EF4-FFF2-40B4-BE49-F238E27FC236}">
                <a16:creationId xmlns:a16="http://schemas.microsoft.com/office/drawing/2014/main" id="{5D56BA64-84DB-42F0-A204-31E2C651262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3143" y="5860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326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1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93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5EDE7-FCA7-402F-9235-FCFA359D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513" y="1591121"/>
            <a:ext cx="9276521" cy="4239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>
                <a:solidFill>
                  <a:srgbClr val="0066CC"/>
                </a:solidFill>
              </a:rPr>
              <a:t>Je vous remercie pour votre attention.</a:t>
            </a:r>
          </a:p>
          <a:p>
            <a:pPr marL="0" indent="0">
              <a:buNone/>
            </a:pPr>
            <a:endParaRPr lang="fr-FR" sz="3200" dirty="0">
              <a:solidFill>
                <a:srgbClr val="0066CC"/>
              </a:solidFill>
            </a:endParaRPr>
          </a:p>
          <a:p>
            <a:pPr marL="0" indent="0">
              <a:buNone/>
            </a:pPr>
            <a:endParaRPr lang="fr-FR" sz="3200" dirty="0">
              <a:solidFill>
                <a:srgbClr val="0066CC"/>
              </a:solidFill>
            </a:endParaRPr>
          </a:p>
          <a:p>
            <a:pPr marL="0" indent="0">
              <a:buNone/>
            </a:pPr>
            <a:endParaRPr lang="fr-FR" sz="3200" dirty="0">
              <a:solidFill>
                <a:srgbClr val="0066CC"/>
              </a:solidFill>
            </a:endParaRPr>
          </a:p>
          <a:p>
            <a:pPr marL="0" indent="0">
              <a:buNone/>
            </a:pPr>
            <a:r>
              <a:rPr lang="fr-FR" sz="3200" dirty="0">
                <a:solidFill>
                  <a:srgbClr val="0066CC"/>
                </a:solidFill>
              </a:rPr>
              <a:t>Laurence.Montcharmont@univ-lorraine.fr</a:t>
            </a:r>
          </a:p>
        </p:txBody>
      </p:sp>
      <p:pic>
        <p:nvPicPr>
          <p:cNvPr id="2" name="Diapo16 son1">
            <a:hlinkClick r:id="" action="ppaction://media"/>
            <a:extLst>
              <a:ext uri="{FF2B5EF4-FFF2-40B4-BE49-F238E27FC236}">
                <a16:creationId xmlns:a16="http://schemas.microsoft.com/office/drawing/2014/main" id="{1E63A166-B322-4339-B355-D66B285D5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6638" y="2576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98B03-D3E5-4034-AE75-5F41F004CD90}"/>
              </a:ext>
            </a:extLst>
          </p:cNvPr>
          <p:cNvSpPr/>
          <p:nvPr/>
        </p:nvSpPr>
        <p:spPr>
          <a:xfrm>
            <a:off x="354563" y="324853"/>
            <a:ext cx="11513976" cy="13836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fr-FR" sz="4400" dirty="0">
                <a:solidFill>
                  <a:srgbClr val="0066CC"/>
                </a:solidFill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9CFF98-706E-470C-BE33-BE10E9CA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774"/>
            <a:ext cx="10515600" cy="448343"/>
          </a:xfrm>
        </p:spPr>
        <p:txBody>
          <a:bodyPr anchor="ctr" anchorCtr="0">
            <a:normAutofit lnSpcReduction="10000"/>
          </a:bodyPr>
          <a:lstStyle/>
          <a:p>
            <a:pPr>
              <a:buClr>
                <a:srgbClr val="0066CC"/>
              </a:buClr>
            </a:pPr>
            <a:r>
              <a:rPr lang="fr-FR" sz="2400" dirty="0">
                <a:solidFill>
                  <a:srgbClr val="0066CC"/>
                </a:solidFill>
              </a:rPr>
              <a:t>Le BTP : source d’accidents et de risques professionnels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38150C7-2678-4354-9D9D-0D9F7E32757E}"/>
              </a:ext>
            </a:extLst>
          </p:cNvPr>
          <p:cNvSpPr txBox="1">
            <a:spLocks/>
          </p:cNvSpPr>
          <p:nvPr/>
        </p:nvSpPr>
        <p:spPr>
          <a:xfrm>
            <a:off x="838200" y="2545361"/>
            <a:ext cx="10515600" cy="4483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66CC"/>
                </a:solidFill>
              </a:rPr>
              <a:t>Moyens mis en place par les entreprises pour réduire les accidents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E311EC8-33BF-40BC-90E9-126C7DFEC03B}"/>
              </a:ext>
            </a:extLst>
          </p:cNvPr>
          <p:cNvSpPr txBox="1">
            <a:spLocks/>
          </p:cNvSpPr>
          <p:nvPr/>
        </p:nvSpPr>
        <p:spPr>
          <a:xfrm>
            <a:off x="838200" y="3227752"/>
            <a:ext cx="10515600" cy="4483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66CC"/>
                </a:solidFill>
              </a:rPr>
              <a:t>L’ancienneté, l’expérience et l’âge permettent d’acquérir des savoir-faire pour préserver la santé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F35F99-FD7E-4C00-A11B-E6FE161F7CB3}"/>
              </a:ext>
            </a:extLst>
          </p:cNvPr>
          <p:cNvSpPr txBox="1">
            <a:spLocks/>
          </p:cNvSpPr>
          <p:nvPr/>
        </p:nvSpPr>
        <p:spPr>
          <a:xfrm>
            <a:off x="838200" y="3955709"/>
            <a:ext cx="10515600" cy="4483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66CC"/>
                </a:solidFill>
              </a:rPr>
              <a:t>Intérimaires : une marge de manœuvre moins importante que les autres salariés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E7F3470-3467-4EB5-9D9F-5538F5E6C3ED}"/>
              </a:ext>
            </a:extLst>
          </p:cNvPr>
          <p:cNvSpPr txBox="1">
            <a:spLocks/>
          </p:cNvSpPr>
          <p:nvPr/>
        </p:nvSpPr>
        <p:spPr>
          <a:xfrm>
            <a:off x="838200" y="4592534"/>
            <a:ext cx="10515600" cy="4483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66CC"/>
                </a:solidFill>
              </a:rPr>
              <a:t>Solutions pour réduire le nombre d’accidents des intérimaires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81E0677-137E-4FE3-8B10-3CF85F0E9F5C}"/>
              </a:ext>
            </a:extLst>
          </p:cNvPr>
          <p:cNvSpPr txBox="1">
            <a:spLocks/>
          </p:cNvSpPr>
          <p:nvPr/>
        </p:nvSpPr>
        <p:spPr>
          <a:xfrm>
            <a:off x="838200" y="5229359"/>
            <a:ext cx="10515600" cy="4483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66CC"/>
                </a:solidFill>
              </a:rPr>
              <a:t>Méthodologie adoptée pour réaliser cette étude</a:t>
            </a:r>
          </a:p>
        </p:txBody>
      </p:sp>
      <p:pic>
        <p:nvPicPr>
          <p:cNvPr id="2" name="Diapo2 son1">
            <a:hlinkClick r:id="" action="ppaction://media"/>
            <a:extLst>
              <a:ext uri="{FF2B5EF4-FFF2-40B4-BE49-F238E27FC236}">
                <a16:creationId xmlns:a16="http://schemas.microsoft.com/office/drawing/2014/main" id="{6333F99E-ECA4-4286-A319-A20F550E9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43931" y="2019774"/>
            <a:ext cx="609600" cy="609600"/>
          </a:xfrm>
          <a:prstGeom prst="rect">
            <a:avLst/>
          </a:prstGeom>
        </p:spPr>
      </p:pic>
      <p:pic>
        <p:nvPicPr>
          <p:cNvPr id="11" name="Diapo2 son2">
            <a:hlinkClick r:id="" action="ppaction://media"/>
            <a:extLst>
              <a:ext uri="{FF2B5EF4-FFF2-40B4-BE49-F238E27FC236}">
                <a16:creationId xmlns:a16="http://schemas.microsoft.com/office/drawing/2014/main" id="{049A630F-6439-4519-BD4C-FA6D9DB70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94065" y="2483292"/>
            <a:ext cx="609600" cy="609600"/>
          </a:xfrm>
          <a:prstGeom prst="rect">
            <a:avLst/>
          </a:prstGeom>
        </p:spPr>
      </p:pic>
      <p:pic>
        <p:nvPicPr>
          <p:cNvPr id="12" name="Diapo2 son3">
            <a:hlinkClick r:id="" action="ppaction://media"/>
            <a:extLst>
              <a:ext uri="{FF2B5EF4-FFF2-40B4-BE49-F238E27FC236}">
                <a16:creationId xmlns:a16="http://schemas.microsoft.com/office/drawing/2014/main" id="{587D5982-09AF-4484-9D29-21E0978866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70750" y="3460750"/>
            <a:ext cx="609600" cy="609600"/>
          </a:xfrm>
          <a:prstGeom prst="rect">
            <a:avLst/>
          </a:prstGeom>
        </p:spPr>
      </p:pic>
      <p:pic>
        <p:nvPicPr>
          <p:cNvPr id="13" name="Diapo2 son4">
            <a:hlinkClick r:id="" action="ppaction://media"/>
            <a:extLst>
              <a:ext uri="{FF2B5EF4-FFF2-40B4-BE49-F238E27FC236}">
                <a16:creationId xmlns:a16="http://schemas.microsoft.com/office/drawing/2014/main" id="{5A2B6218-FB68-4D81-913F-D423C15F6A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6600" y="4093511"/>
            <a:ext cx="609600" cy="609600"/>
          </a:xfrm>
          <a:prstGeom prst="rect">
            <a:avLst/>
          </a:prstGeom>
        </p:spPr>
      </p:pic>
      <p:pic>
        <p:nvPicPr>
          <p:cNvPr id="14" name="Diapo2 son5">
            <a:hlinkClick r:id="" action="ppaction://media"/>
            <a:extLst>
              <a:ext uri="{FF2B5EF4-FFF2-40B4-BE49-F238E27FC236}">
                <a16:creationId xmlns:a16="http://schemas.microsoft.com/office/drawing/2014/main" id="{E7B39F79-1CDF-46FE-ABD1-3A3D43B2F84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48600" y="4862513"/>
            <a:ext cx="609600" cy="609600"/>
          </a:xfrm>
          <a:prstGeom prst="rect">
            <a:avLst/>
          </a:prstGeom>
        </p:spPr>
      </p:pic>
      <p:pic>
        <p:nvPicPr>
          <p:cNvPr id="15" name="Diapo2 son6 ">
            <a:hlinkClick r:id="" action="ppaction://media"/>
            <a:extLst>
              <a:ext uri="{FF2B5EF4-FFF2-40B4-BE49-F238E27FC236}">
                <a16:creationId xmlns:a16="http://schemas.microsoft.com/office/drawing/2014/main" id="{F98D7ECF-83D0-4E62-9B6A-3579FA1F000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3313" y="559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624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977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9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49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8073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0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CDC2569-46A3-4282-9A98-00F1BD4B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9" y="265566"/>
            <a:ext cx="11607281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 BTP : source d’accidents et de risques professionnels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3DCDEF-8DE8-4FB7-AF78-DB36A4020F05}"/>
              </a:ext>
            </a:extLst>
          </p:cNvPr>
          <p:cNvSpPr txBox="1"/>
          <p:nvPr/>
        </p:nvSpPr>
        <p:spPr>
          <a:xfrm>
            <a:off x="838200" y="2213811"/>
            <a:ext cx="827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66CC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Nombre important d’accidents et de maladies professionnelles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26D133-BCC5-4FA6-B9C3-1998E6DF842C}"/>
              </a:ext>
            </a:extLst>
          </p:cNvPr>
          <p:cNvSpPr txBox="1"/>
          <p:nvPr/>
        </p:nvSpPr>
        <p:spPr>
          <a:xfrm>
            <a:off x="1684421" y="4439482"/>
            <a:ext cx="84582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Accidents du travail : 88 531 en 2018 avec arrêt (OPPBTP, 2019)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Maladies professionnelles : 7561 en 2018 avec arrêt (CNAMTS, 2018)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3E43A2-3F48-4A8B-9948-CEBF71B9C3EA}"/>
              </a:ext>
            </a:extLst>
          </p:cNvPr>
          <p:cNvSpPr txBox="1"/>
          <p:nvPr/>
        </p:nvSpPr>
        <p:spPr>
          <a:xfrm>
            <a:off x="1684421" y="5303758"/>
            <a:ext cx="7021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1 076 058 salariés dont 67,4% d’ouvriers (OPPBTP, 2019)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172C57-D87C-4F97-8F46-3285C9699FCD}"/>
              </a:ext>
            </a:extLst>
          </p:cNvPr>
          <p:cNvSpPr txBox="1"/>
          <p:nvPr/>
        </p:nvSpPr>
        <p:spPr>
          <a:xfrm>
            <a:off x="1684421" y="5889052"/>
            <a:ext cx="3698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Travaux manuels et difficiles</a:t>
            </a:r>
          </a:p>
        </p:txBody>
      </p:sp>
      <p:grpSp>
        <p:nvGrpSpPr>
          <p:cNvPr id="23" name="Group 75">
            <a:extLst>
              <a:ext uri="{FF2B5EF4-FFF2-40B4-BE49-F238E27FC236}">
                <a16:creationId xmlns:a16="http://schemas.microsoft.com/office/drawing/2014/main" id="{22F7FDF6-DE09-49A5-8948-744A2399E621}"/>
              </a:ext>
            </a:extLst>
          </p:cNvPr>
          <p:cNvGrpSpPr>
            <a:grpSpLocks/>
          </p:cNvGrpSpPr>
          <p:nvPr/>
        </p:nvGrpSpPr>
        <p:grpSpPr bwMode="auto">
          <a:xfrm>
            <a:off x="1953502" y="2796186"/>
            <a:ext cx="7920038" cy="1368425"/>
            <a:chOff x="204" y="3339"/>
            <a:chExt cx="4989" cy="862"/>
          </a:xfrm>
          <a:solidFill>
            <a:srgbClr val="C9EFFD"/>
          </a:solidFill>
        </p:grpSpPr>
        <p:sp>
          <p:nvSpPr>
            <p:cNvPr id="24" name="Rectangle 52">
              <a:extLst>
                <a:ext uri="{FF2B5EF4-FFF2-40B4-BE49-F238E27FC236}">
                  <a16:creationId xmlns:a16="http://schemas.microsoft.com/office/drawing/2014/main" id="{CDC38AB1-C6C1-4A2C-A4DC-C120F32F3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3339"/>
              <a:ext cx="4989" cy="86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15">
              <a:extLst>
                <a:ext uri="{FF2B5EF4-FFF2-40B4-BE49-F238E27FC236}">
                  <a16:creationId xmlns:a16="http://schemas.microsoft.com/office/drawing/2014/main" id="{E5EE259F-3FBF-4A00-AAA2-44F7A12FD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3607"/>
              <a:ext cx="1497" cy="2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Indice</a:t>
              </a: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de fréquence =</a:t>
              </a:r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3A83FF7A-63D8-4B09-8282-C42B56CC3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3430"/>
              <a:ext cx="3447" cy="21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nombre d’accidents avec arrêt de travail X1000</a:t>
              </a:r>
            </a:p>
          </p:txBody>
        </p:sp>
        <p:sp>
          <p:nvSpPr>
            <p:cNvPr id="27" name="Text Box 17">
              <a:extLst>
                <a:ext uri="{FF2B5EF4-FFF2-40B4-BE49-F238E27FC236}">
                  <a16:creationId xmlns:a16="http://schemas.microsoft.com/office/drawing/2014/main" id="{1FDDB808-085C-49FE-B6C1-201DB09C7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793"/>
              <a:ext cx="1859" cy="2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nombre de salariés</a:t>
              </a:r>
            </a:p>
          </p:txBody>
        </p:sp>
        <p:sp>
          <p:nvSpPr>
            <p:cNvPr id="28" name="Line 18">
              <a:extLst>
                <a:ext uri="{FF2B5EF4-FFF2-40B4-BE49-F238E27FC236}">
                  <a16:creationId xmlns:a16="http://schemas.microsoft.com/office/drawing/2014/main" id="{9CC19651-BF83-4677-AE11-A12C5282E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702"/>
              <a:ext cx="3402" cy="0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7471C731-497B-48EE-9576-D8277291F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4009"/>
              <a:ext cx="1361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(Définition de la CARSAT)</a:t>
              </a:r>
            </a:p>
          </p:txBody>
        </p:sp>
      </p:grpSp>
      <p:pic>
        <p:nvPicPr>
          <p:cNvPr id="11" name="Diapo3 son1">
            <a:hlinkClick r:id="" action="ppaction://media"/>
            <a:extLst>
              <a:ext uri="{FF2B5EF4-FFF2-40B4-BE49-F238E27FC236}">
                <a16:creationId xmlns:a16="http://schemas.microsoft.com/office/drawing/2014/main" id="{040B409C-3EAF-48BE-9F4C-D95DC53CC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7750" y="3475038"/>
            <a:ext cx="609600" cy="609600"/>
          </a:xfrm>
          <a:prstGeom prst="rect">
            <a:avLst/>
          </a:prstGeom>
        </p:spPr>
      </p:pic>
      <p:pic>
        <p:nvPicPr>
          <p:cNvPr id="12" name="Diapo3 son2">
            <a:hlinkClick r:id="" action="ppaction://media"/>
            <a:extLst>
              <a:ext uri="{FF2B5EF4-FFF2-40B4-BE49-F238E27FC236}">
                <a16:creationId xmlns:a16="http://schemas.microsoft.com/office/drawing/2014/main" id="{D2D650DE-5F1E-437D-A4C8-67CC71CC53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96513" y="4908550"/>
            <a:ext cx="609600" cy="609600"/>
          </a:xfrm>
          <a:prstGeom prst="rect">
            <a:avLst/>
          </a:prstGeom>
        </p:spPr>
      </p:pic>
      <p:pic>
        <p:nvPicPr>
          <p:cNvPr id="13" name="Diapo3 son3">
            <a:hlinkClick r:id="" action="ppaction://media"/>
            <a:extLst>
              <a:ext uri="{FF2B5EF4-FFF2-40B4-BE49-F238E27FC236}">
                <a16:creationId xmlns:a16="http://schemas.microsoft.com/office/drawing/2014/main" id="{15F4A689-65FE-4344-8563-454FD1922B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24913" y="5502275"/>
            <a:ext cx="609600" cy="609600"/>
          </a:xfrm>
          <a:prstGeom prst="rect">
            <a:avLst/>
          </a:prstGeom>
        </p:spPr>
      </p:pic>
      <p:pic>
        <p:nvPicPr>
          <p:cNvPr id="14" name="Diapo3 son4">
            <a:hlinkClick r:id="" action="ppaction://media"/>
            <a:extLst>
              <a:ext uri="{FF2B5EF4-FFF2-40B4-BE49-F238E27FC236}">
                <a16:creationId xmlns:a16="http://schemas.microsoft.com/office/drawing/2014/main" id="{AC8932B9-7756-4B94-A3DB-99DD2029C4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5675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664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664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678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927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7E9FE20-012A-4BAA-AE20-FBB4BD94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97" y="328176"/>
            <a:ext cx="11644604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Le BTP : source d’accidents et de risques professionnels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0B23AF-FCC3-47C1-A74A-C8E49FE53999}"/>
              </a:ext>
            </a:extLst>
          </p:cNvPr>
          <p:cNvSpPr txBox="1"/>
          <p:nvPr/>
        </p:nvSpPr>
        <p:spPr>
          <a:xfrm>
            <a:off x="1296786" y="2409080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Les risques professionnels	</a:t>
            </a:r>
            <a:r>
              <a:rPr lang="fr-FR" dirty="0">
                <a:solidFill>
                  <a:srgbClr val="0066CC"/>
                </a:solidFill>
              </a:rPr>
              <a:t>	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8013F4-6E81-4783-A318-7060CC1AE539}"/>
              </a:ext>
            </a:extLst>
          </p:cNvPr>
          <p:cNvSpPr txBox="1"/>
          <p:nvPr/>
        </p:nvSpPr>
        <p:spPr>
          <a:xfrm>
            <a:off x="1956629" y="3182163"/>
            <a:ext cx="8278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Définition du risque professionnel selon Kouabenan et Cadet (2006)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F2C7449-94F5-4C5F-9D3C-7EB958D41A80}"/>
              </a:ext>
            </a:extLst>
          </p:cNvPr>
          <p:cNvSpPr txBox="1"/>
          <p:nvPr/>
        </p:nvSpPr>
        <p:spPr>
          <a:xfrm>
            <a:off x="2862839" y="4343695"/>
            <a:ext cx="596471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Manutentions manuelles : 48 %</a:t>
            </a:r>
          </a:p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Travaux effectués avec un outillage à main : 15 %</a:t>
            </a:r>
          </a:p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Chutes de hauteur : 17 %</a:t>
            </a:r>
          </a:p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Chutes de plain-pied : 14 % (CNAMTS, 2018)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D33CDF-5579-40AE-9EE8-A5101628C807}"/>
              </a:ext>
            </a:extLst>
          </p:cNvPr>
          <p:cNvSpPr txBox="1"/>
          <p:nvPr/>
        </p:nvSpPr>
        <p:spPr>
          <a:xfrm>
            <a:off x="1956629" y="3762929"/>
            <a:ext cx="3888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Principales sources de risques</a:t>
            </a:r>
          </a:p>
        </p:txBody>
      </p:sp>
      <p:pic>
        <p:nvPicPr>
          <p:cNvPr id="2" name="Diapo4 son1">
            <a:hlinkClick r:id="" action="ppaction://media"/>
            <a:extLst>
              <a:ext uri="{FF2B5EF4-FFF2-40B4-BE49-F238E27FC236}">
                <a16:creationId xmlns:a16="http://schemas.microsoft.com/office/drawing/2014/main" id="{C0EA9B42-C3B9-4AD4-A272-33BB12617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3429000"/>
            <a:ext cx="609600" cy="609600"/>
          </a:xfrm>
          <a:prstGeom prst="rect">
            <a:avLst/>
          </a:prstGeom>
        </p:spPr>
      </p:pic>
      <p:pic>
        <p:nvPicPr>
          <p:cNvPr id="3" name="Diapo4 son2">
            <a:hlinkClick r:id="" action="ppaction://media"/>
            <a:extLst>
              <a:ext uri="{FF2B5EF4-FFF2-40B4-BE49-F238E27FC236}">
                <a16:creationId xmlns:a16="http://schemas.microsoft.com/office/drawing/2014/main" id="{3B300B29-3317-4023-A57F-159338DAF2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2438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34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34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458450-03C9-4E1E-846C-CED424A1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43" y="384451"/>
            <a:ext cx="11750714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Moyens mis en place par les entreprises pour réduire les accidents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6C2935-453B-4FF2-8BCD-AFE93A0D9C7D}"/>
              </a:ext>
            </a:extLst>
          </p:cNvPr>
          <p:cNvSpPr txBox="1"/>
          <p:nvPr/>
        </p:nvSpPr>
        <p:spPr>
          <a:xfrm>
            <a:off x="1324908" y="2277588"/>
            <a:ext cx="463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Moyens de protection collective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C1E199-163E-4DE9-A793-EBC5D6026887}"/>
              </a:ext>
            </a:extLst>
          </p:cNvPr>
          <p:cNvSpPr txBox="1"/>
          <p:nvPr/>
        </p:nvSpPr>
        <p:spPr>
          <a:xfrm>
            <a:off x="1324908" y="3528358"/>
            <a:ext cx="10746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Mise en place de procédures détaillées (travail prescrit) pour éviter  les blessures </a:t>
            </a:r>
          </a:p>
          <a:p>
            <a:r>
              <a:rPr lang="fr-FR" sz="2400" dirty="0">
                <a:solidFill>
                  <a:srgbClr val="0066CC"/>
                </a:solidFill>
              </a:rPr>
              <a:t>(Forrierre et Anceaux, 2011)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>
              <a:solidFill>
                <a:srgbClr val="0066CC"/>
              </a:solidFill>
            </a:endParaRPr>
          </a:p>
          <a:p>
            <a:endParaRPr lang="fr-FR" sz="2400" dirty="0">
              <a:solidFill>
                <a:srgbClr val="0066C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91EA96-9FEC-4B17-8218-DD3F4354FD35}"/>
              </a:ext>
            </a:extLst>
          </p:cNvPr>
          <p:cNvSpPr txBox="1"/>
          <p:nvPr/>
        </p:nvSpPr>
        <p:spPr>
          <a:xfrm>
            <a:off x="2113297" y="4485647"/>
            <a:ext cx="3411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Mise en place de binômes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8DE5E1-4055-4BD5-BACD-DDE2733641E1}"/>
              </a:ext>
            </a:extLst>
          </p:cNvPr>
          <p:cNvSpPr txBox="1"/>
          <p:nvPr/>
        </p:nvSpPr>
        <p:spPr>
          <a:xfrm>
            <a:off x="2113297" y="4973945"/>
            <a:ext cx="2695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Arrêt des chantiers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F36F6B-E8E3-4147-A13D-9CC82233CB26}"/>
              </a:ext>
            </a:extLst>
          </p:cNvPr>
          <p:cNvSpPr txBox="1"/>
          <p:nvPr/>
        </p:nvSpPr>
        <p:spPr>
          <a:xfrm>
            <a:off x="2113297" y="5455001"/>
            <a:ext cx="402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Diminution du temps de travail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B70D90-2F65-4759-8855-13FB40B911A6}"/>
              </a:ext>
            </a:extLst>
          </p:cNvPr>
          <p:cNvSpPr txBox="1"/>
          <p:nvPr/>
        </p:nvSpPr>
        <p:spPr>
          <a:xfrm>
            <a:off x="1324908" y="2867978"/>
            <a:ext cx="9621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Moyens de protection individuelle (Code du Travail, article R.233-83-3)</a:t>
            </a:r>
          </a:p>
        </p:txBody>
      </p:sp>
      <p:pic>
        <p:nvPicPr>
          <p:cNvPr id="2" name="Diapo5 son1">
            <a:hlinkClick r:id="" action="ppaction://media"/>
            <a:extLst>
              <a:ext uri="{FF2B5EF4-FFF2-40B4-BE49-F238E27FC236}">
                <a16:creationId xmlns:a16="http://schemas.microsoft.com/office/drawing/2014/main" id="{4EF11603-B743-45DF-A8E4-FB18E5E1C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4908" y="1844063"/>
            <a:ext cx="609600" cy="609600"/>
          </a:xfrm>
          <a:prstGeom prst="rect">
            <a:avLst/>
          </a:prstGeom>
        </p:spPr>
      </p:pic>
      <p:pic>
        <p:nvPicPr>
          <p:cNvPr id="3" name="Diapo5 son2">
            <a:hlinkClick r:id="" action="ppaction://media"/>
            <a:extLst>
              <a:ext uri="{FF2B5EF4-FFF2-40B4-BE49-F238E27FC236}">
                <a16:creationId xmlns:a16="http://schemas.microsoft.com/office/drawing/2014/main" id="{05708971-E90A-45C5-9F23-202ED24FDE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23395" y="2375331"/>
            <a:ext cx="609600" cy="609600"/>
          </a:xfrm>
          <a:prstGeom prst="rect">
            <a:avLst/>
          </a:prstGeom>
        </p:spPr>
      </p:pic>
      <p:pic>
        <p:nvPicPr>
          <p:cNvPr id="5" name="Diapo5 son3">
            <a:hlinkClick r:id="" action="ppaction://media"/>
            <a:extLst>
              <a:ext uri="{FF2B5EF4-FFF2-40B4-BE49-F238E27FC236}">
                <a16:creationId xmlns:a16="http://schemas.microsoft.com/office/drawing/2014/main" id="{B00973C6-1180-45FC-9B1E-361DF03941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68000" y="3048000"/>
            <a:ext cx="609600" cy="609600"/>
          </a:xfrm>
          <a:prstGeom prst="rect">
            <a:avLst/>
          </a:prstGeom>
        </p:spPr>
      </p:pic>
      <p:pic>
        <p:nvPicPr>
          <p:cNvPr id="7" name="Diapo5 son4">
            <a:hlinkClick r:id="" action="ppaction://media"/>
            <a:extLst>
              <a:ext uri="{FF2B5EF4-FFF2-40B4-BE49-F238E27FC236}">
                <a16:creationId xmlns:a16="http://schemas.microsoft.com/office/drawing/2014/main" id="{32AB5A8D-1993-4FBA-8CB7-9E37A76B80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15208" y="3851629"/>
            <a:ext cx="609600" cy="609600"/>
          </a:xfrm>
          <a:prstGeom prst="rect">
            <a:avLst/>
          </a:prstGeom>
        </p:spPr>
      </p:pic>
      <p:pic>
        <p:nvPicPr>
          <p:cNvPr id="8" name="Diapo5 son5">
            <a:hlinkClick r:id="" action="ppaction://media"/>
            <a:extLst>
              <a:ext uri="{FF2B5EF4-FFF2-40B4-BE49-F238E27FC236}">
                <a16:creationId xmlns:a16="http://schemas.microsoft.com/office/drawing/2014/main" id="{DC0E091E-CAE3-4FC2-BFC7-7647613C9F6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26002" y="4461229"/>
            <a:ext cx="609600" cy="609600"/>
          </a:xfrm>
          <a:prstGeom prst="rect">
            <a:avLst/>
          </a:prstGeom>
        </p:spPr>
      </p:pic>
      <p:pic>
        <p:nvPicPr>
          <p:cNvPr id="14" name="Diapo5 son6">
            <a:hlinkClick r:id="" action="ppaction://media"/>
            <a:extLst>
              <a:ext uri="{FF2B5EF4-FFF2-40B4-BE49-F238E27FC236}">
                <a16:creationId xmlns:a16="http://schemas.microsoft.com/office/drawing/2014/main" id="{E0999D2E-C94F-4B84-92B0-1298E3163CA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69051" y="4837809"/>
            <a:ext cx="609600" cy="609600"/>
          </a:xfrm>
          <a:prstGeom prst="rect">
            <a:avLst/>
          </a:prstGeom>
        </p:spPr>
      </p:pic>
      <p:pic>
        <p:nvPicPr>
          <p:cNvPr id="15" name="Diapo5 son7">
            <a:hlinkClick r:id="" action="ppaction://media"/>
            <a:extLst>
              <a:ext uri="{FF2B5EF4-FFF2-40B4-BE49-F238E27FC236}">
                <a16:creationId xmlns:a16="http://schemas.microsoft.com/office/drawing/2014/main" id="{B7F78638-29B3-43D1-9EBB-58C79A55F09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64275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9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666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675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675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2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679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198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1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C0F57A-7B73-4917-8B46-8F7D0DB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265472"/>
            <a:ext cx="10918645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Acquisition de savoir-faire pour préserver la santé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CCCB15-9AF2-4E8C-8CBA-5189A39BA45D}"/>
              </a:ext>
            </a:extLst>
          </p:cNvPr>
          <p:cNvSpPr txBox="1"/>
          <p:nvPr/>
        </p:nvSpPr>
        <p:spPr>
          <a:xfrm>
            <a:off x="1348971" y="2307996"/>
            <a:ext cx="807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Ancienneté et expérience professionnelle rendent possible 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4F9FAB-933B-4F47-A8F6-1177990F360D}"/>
              </a:ext>
            </a:extLst>
          </p:cNvPr>
          <p:cNvSpPr txBox="1"/>
          <p:nvPr/>
        </p:nvSpPr>
        <p:spPr>
          <a:xfrm>
            <a:off x="2223554" y="2958540"/>
            <a:ext cx="34206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Acquisition de savoir-faire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65ACC8-D50D-4370-8A77-67C02CDE8F4B}"/>
              </a:ext>
            </a:extLst>
          </p:cNvPr>
          <p:cNvSpPr txBox="1"/>
          <p:nvPr/>
        </p:nvSpPr>
        <p:spPr>
          <a:xfrm>
            <a:off x="2223554" y="3504486"/>
            <a:ext cx="43564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Stratégie pour éviter les blessures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4CC751-B8A2-476D-A741-5B1338073657}"/>
              </a:ext>
            </a:extLst>
          </p:cNvPr>
          <p:cNvSpPr txBox="1"/>
          <p:nvPr/>
        </p:nvSpPr>
        <p:spPr>
          <a:xfrm>
            <a:off x="2757558" y="4791248"/>
            <a:ext cx="9434442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9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Préservation de la santé</a:t>
            </a:r>
          </a:p>
          <a:p>
            <a:pPr marL="342900" indent="-342900">
              <a:spcBef>
                <a:spcPts val="9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Meilleure efficacité</a:t>
            </a:r>
          </a:p>
          <a:p>
            <a:pPr marL="342900" indent="-342900">
              <a:spcBef>
                <a:spcPts val="9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Liberté pour s’organiser (exemple de Philippe chef de chantier désamiantage)</a:t>
            </a:r>
          </a:p>
          <a:p>
            <a:pPr marL="342900" indent="-342900">
              <a:spcBef>
                <a:spcPts val="9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fr-FR" sz="2200" dirty="0">
              <a:solidFill>
                <a:srgbClr val="0066CC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B87321-FDF5-4098-AEED-A323CF210F7E}"/>
              </a:ext>
            </a:extLst>
          </p:cNvPr>
          <p:cNvSpPr txBox="1"/>
          <p:nvPr/>
        </p:nvSpPr>
        <p:spPr>
          <a:xfrm>
            <a:off x="2322095" y="4203715"/>
            <a:ext cx="4692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66CC"/>
                </a:solidFill>
              </a:rPr>
              <a:t>Ces deux éléments permettent :</a:t>
            </a:r>
          </a:p>
        </p:txBody>
      </p:sp>
      <p:pic>
        <p:nvPicPr>
          <p:cNvPr id="3" name="Diapo6 son1">
            <a:hlinkClick r:id="" action="ppaction://media"/>
            <a:extLst>
              <a:ext uri="{FF2B5EF4-FFF2-40B4-BE49-F238E27FC236}">
                <a16:creationId xmlns:a16="http://schemas.microsoft.com/office/drawing/2014/main" id="{02C0CA4F-3215-4975-94CE-10815AD49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371" y="1625647"/>
            <a:ext cx="609600" cy="609600"/>
          </a:xfrm>
          <a:prstGeom prst="rect">
            <a:avLst/>
          </a:prstGeom>
        </p:spPr>
      </p:pic>
      <p:pic>
        <p:nvPicPr>
          <p:cNvPr id="8" name="Diapo6 son2">
            <a:hlinkClick r:id="" action="ppaction://media"/>
            <a:extLst>
              <a:ext uri="{FF2B5EF4-FFF2-40B4-BE49-F238E27FC236}">
                <a16:creationId xmlns:a16="http://schemas.microsoft.com/office/drawing/2014/main" id="{234D0AE5-04B0-4D73-B5E5-0D45D0A89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5600" y="3368675"/>
            <a:ext cx="609600" cy="609600"/>
          </a:xfrm>
          <a:prstGeom prst="rect">
            <a:avLst/>
          </a:prstGeom>
        </p:spPr>
      </p:pic>
      <p:pic>
        <p:nvPicPr>
          <p:cNvPr id="10" name="Diapo6 son3">
            <a:hlinkClick r:id="" action="ppaction://media"/>
            <a:extLst>
              <a:ext uri="{FF2B5EF4-FFF2-40B4-BE49-F238E27FC236}">
                <a16:creationId xmlns:a16="http://schemas.microsoft.com/office/drawing/2014/main" id="{B256A721-3F0A-45A1-A8A4-56FD210609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7513" y="531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7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77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327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1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1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11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16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7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D0FAACF-257B-4A48-BF38-3CB87BD8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" y="339973"/>
            <a:ext cx="11663265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Acquisition de savoir-faire pour préserver   la santé</a:t>
            </a:r>
            <a:endParaRPr lang="fr-FR" sz="4400" dirty="0">
              <a:solidFill>
                <a:srgbClr val="0066CC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3A412A-E2C6-46CF-ACDE-53D45A4ABC57}"/>
              </a:ext>
            </a:extLst>
          </p:cNvPr>
          <p:cNvSpPr txBox="1"/>
          <p:nvPr/>
        </p:nvSpPr>
        <p:spPr>
          <a:xfrm>
            <a:off x="1171280" y="1889127"/>
            <a:ext cx="1034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Ces stratégies de préservation de la santé évoluent avec l’avancée en âge	</a:t>
            </a:r>
            <a:r>
              <a:rPr lang="fr-FR" dirty="0">
                <a:solidFill>
                  <a:srgbClr val="0066CC"/>
                </a:solidFill>
              </a:rPr>
              <a:t>	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296578-7977-4D3F-BC13-08CB94FAB583}"/>
              </a:ext>
            </a:extLst>
          </p:cNvPr>
          <p:cNvSpPr txBox="1"/>
          <p:nvPr/>
        </p:nvSpPr>
        <p:spPr>
          <a:xfrm>
            <a:off x="1738170" y="2396640"/>
            <a:ext cx="6679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Utilisation plus fréquente des protections individuelles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9F491E-B23B-4B3B-A6C7-4650046EF9BC}"/>
              </a:ext>
            </a:extLst>
          </p:cNvPr>
          <p:cNvSpPr txBox="1"/>
          <p:nvPr/>
        </p:nvSpPr>
        <p:spPr>
          <a:xfrm>
            <a:off x="1738170" y="4165399"/>
            <a:ext cx="753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Prise de risques de certains ouvriers, même relativement âgés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6501D9-5F97-418C-AC2E-8B4187A31484}"/>
              </a:ext>
            </a:extLst>
          </p:cNvPr>
          <p:cNvSpPr txBox="1"/>
          <p:nvPr/>
        </p:nvSpPr>
        <p:spPr>
          <a:xfrm>
            <a:off x="2736218" y="2873375"/>
            <a:ext cx="51475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Une conscience plus accrue des dangers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B13BD4-3954-47E9-A4E7-741C90A89FCF}"/>
              </a:ext>
            </a:extLst>
          </p:cNvPr>
          <p:cNvSpPr txBox="1"/>
          <p:nvPr/>
        </p:nvSpPr>
        <p:spPr>
          <a:xfrm>
            <a:off x="2736218" y="3350110"/>
            <a:ext cx="9329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Importance de l’expérience, de la prévention de la fatigue et de l’usure au travail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4B19EE-1397-49BE-B5F0-00E9F6AF51C1}"/>
              </a:ext>
            </a:extLst>
          </p:cNvPr>
          <p:cNvSpPr txBox="1"/>
          <p:nvPr/>
        </p:nvSpPr>
        <p:spPr>
          <a:xfrm>
            <a:off x="2736218" y="4642134"/>
            <a:ext cx="5983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Comportement lié à une expérience de réussite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29DDAE-9765-474F-B04E-87446BBCFEB5}"/>
              </a:ext>
            </a:extLst>
          </p:cNvPr>
          <p:cNvSpPr txBox="1"/>
          <p:nvPr/>
        </p:nvSpPr>
        <p:spPr>
          <a:xfrm>
            <a:off x="2755069" y="5118869"/>
            <a:ext cx="9436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Attitude renforcée par l’avancée en âge des ouvriers habitués à travailler de la même manière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E745-D83E-4A21-AD00-0C498A6E4B45}"/>
              </a:ext>
            </a:extLst>
          </p:cNvPr>
          <p:cNvSpPr txBox="1"/>
          <p:nvPr/>
        </p:nvSpPr>
        <p:spPr>
          <a:xfrm>
            <a:off x="2736218" y="5934160"/>
            <a:ext cx="3488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Réticences au changement</a:t>
            </a:r>
          </a:p>
        </p:txBody>
      </p:sp>
      <p:pic>
        <p:nvPicPr>
          <p:cNvPr id="2" name="Diapo7 son1">
            <a:hlinkClick r:id="" action="ppaction://media"/>
            <a:extLst>
              <a:ext uri="{FF2B5EF4-FFF2-40B4-BE49-F238E27FC236}">
                <a16:creationId xmlns:a16="http://schemas.microsoft.com/office/drawing/2014/main" id="{06A86AF7-CED8-42A4-B19C-0303148B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07963" y="2866565"/>
            <a:ext cx="609600" cy="609600"/>
          </a:xfrm>
          <a:prstGeom prst="rect">
            <a:avLst/>
          </a:prstGeom>
        </p:spPr>
      </p:pic>
      <p:pic>
        <p:nvPicPr>
          <p:cNvPr id="3" name="Diapo7 son2">
            <a:hlinkClick r:id="" action="ppaction://media"/>
            <a:extLst>
              <a:ext uri="{FF2B5EF4-FFF2-40B4-BE49-F238E27FC236}">
                <a16:creationId xmlns:a16="http://schemas.microsoft.com/office/drawing/2014/main" id="{5624F520-F97B-42FE-818B-9626B1F08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72713" y="3703638"/>
            <a:ext cx="609600" cy="609600"/>
          </a:xfrm>
          <a:prstGeom prst="rect">
            <a:avLst/>
          </a:prstGeom>
        </p:spPr>
      </p:pic>
      <p:pic>
        <p:nvPicPr>
          <p:cNvPr id="8" name="Diapo7 son3">
            <a:hlinkClick r:id="" action="ppaction://media"/>
            <a:extLst>
              <a:ext uri="{FF2B5EF4-FFF2-40B4-BE49-F238E27FC236}">
                <a16:creationId xmlns:a16="http://schemas.microsoft.com/office/drawing/2014/main" id="{34D01BDA-F4D9-441C-9128-39CE674E53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4206875"/>
            <a:ext cx="609600" cy="609600"/>
          </a:xfrm>
          <a:prstGeom prst="rect">
            <a:avLst/>
          </a:prstGeom>
        </p:spPr>
      </p:pic>
      <p:pic>
        <p:nvPicPr>
          <p:cNvPr id="14" name="Diapo7 son4">
            <a:hlinkClick r:id="" action="ppaction://media"/>
            <a:extLst>
              <a:ext uri="{FF2B5EF4-FFF2-40B4-BE49-F238E27FC236}">
                <a16:creationId xmlns:a16="http://schemas.microsoft.com/office/drawing/2014/main" id="{6F0301D1-AB3C-47CA-95FB-F621D90C83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2838" y="4694238"/>
            <a:ext cx="609600" cy="609600"/>
          </a:xfrm>
          <a:prstGeom prst="rect">
            <a:avLst/>
          </a:prstGeom>
        </p:spPr>
      </p:pic>
      <p:pic>
        <p:nvPicPr>
          <p:cNvPr id="16" name="Diapo7 son6">
            <a:hlinkClick r:id="" action="ppaction://media"/>
            <a:extLst>
              <a:ext uri="{FF2B5EF4-FFF2-40B4-BE49-F238E27FC236}">
                <a16:creationId xmlns:a16="http://schemas.microsoft.com/office/drawing/2014/main" id="{A3187F39-F26D-49AA-8860-A03631CFCF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10313" y="6005513"/>
            <a:ext cx="609600" cy="609600"/>
          </a:xfrm>
          <a:prstGeom prst="rect">
            <a:avLst/>
          </a:prstGeom>
        </p:spPr>
      </p:pic>
      <p:pic>
        <p:nvPicPr>
          <p:cNvPr id="17" name="Diapo7 son5">
            <a:hlinkClick r:id="" action="ppaction://media"/>
            <a:extLst>
              <a:ext uri="{FF2B5EF4-FFF2-40B4-BE49-F238E27FC236}">
                <a16:creationId xmlns:a16="http://schemas.microsoft.com/office/drawing/2014/main" id="{2A6C7036-9B92-48AA-9DF8-BCA5A8759E0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5199" y="545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407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808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179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388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9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334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2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A0DFEF6-700D-4AF5-94D3-F209C22A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191186"/>
            <a:ext cx="11383347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Travail réel et marges de manœuvre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FDA522-59CA-49E3-B186-97F26055FCE6}"/>
              </a:ext>
            </a:extLst>
          </p:cNvPr>
          <p:cNvSpPr txBox="1"/>
          <p:nvPr/>
        </p:nvSpPr>
        <p:spPr>
          <a:xfrm>
            <a:off x="1348971" y="1938519"/>
            <a:ext cx="225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Le travail réel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86CAEA-797B-4911-A988-D3E397E0AE30}"/>
              </a:ext>
            </a:extLst>
          </p:cNvPr>
          <p:cNvSpPr txBox="1"/>
          <p:nvPr/>
        </p:nvSpPr>
        <p:spPr>
          <a:xfrm>
            <a:off x="1348971" y="4039134"/>
            <a:ext cx="3753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Les marges de manœuvre</a:t>
            </a:r>
          </a:p>
          <a:p>
            <a:endParaRPr lang="fr-FR" sz="2400" dirty="0">
              <a:solidFill>
                <a:srgbClr val="0066CC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3DFEFC-0143-422B-92C7-A23A127CE760}"/>
              </a:ext>
            </a:extLst>
          </p:cNvPr>
          <p:cNvSpPr txBox="1"/>
          <p:nvPr/>
        </p:nvSpPr>
        <p:spPr>
          <a:xfrm>
            <a:off x="2128019" y="2484796"/>
            <a:ext cx="98386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Le travail réel est le résultat observable de l’activité de l’opérateur. C’est tout ce que les individus et les collectifs mettent en œuvre pour atteindre leurs objectifs de travail (</a:t>
            </a:r>
            <a:r>
              <a:rPr lang="fr-FR" sz="2200" dirty="0" err="1">
                <a:solidFill>
                  <a:srgbClr val="0066CC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Castang</a:t>
            </a:r>
            <a:r>
              <a:rPr lang="fr-FR" sz="2200" dirty="0">
                <a:solidFill>
                  <a:srgbClr val="0066CC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2012)</a:t>
            </a:r>
            <a:r>
              <a:rPr lang="fr-FR" sz="2200" dirty="0">
                <a:solidFill>
                  <a:srgbClr val="0066CC"/>
                </a:solidFill>
                <a:latin typeface="+mj-lt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F9BD3B-A92B-4793-B0D4-555B592F5B67}"/>
              </a:ext>
            </a:extLst>
          </p:cNvPr>
          <p:cNvSpPr txBox="1"/>
          <p:nvPr/>
        </p:nvSpPr>
        <p:spPr>
          <a:xfrm>
            <a:off x="2171570" y="4597747"/>
            <a:ext cx="96223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Possibilité dont dispose un travailleur pour élaborer différentes façons de travailler afin d’atteindre les objectifs de production tout en préservant sa santé (Durand et Vézina, 2008).</a:t>
            </a:r>
          </a:p>
        </p:txBody>
      </p:sp>
      <p:pic>
        <p:nvPicPr>
          <p:cNvPr id="2" name="Diapo8 son1">
            <a:hlinkClick r:id="" action="ppaction://media"/>
            <a:extLst>
              <a:ext uri="{FF2B5EF4-FFF2-40B4-BE49-F238E27FC236}">
                <a16:creationId xmlns:a16="http://schemas.microsoft.com/office/drawing/2014/main" id="{68D508CA-06FE-4AE4-8DE0-5B0A4D953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171" y="1410548"/>
            <a:ext cx="609600" cy="609600"/>
          </a:xfrm>
          <a:prstGeom prst="rect">
            <a:avLst/>
          </a:prstGeom>
        </p:spPr>
      </p:pic>
      <p:pic>
        <p:nvPicPr>
          <p:cNvPr id="3" name="Diapo8 son2">
            <a:hlinkClick r:id="" action="ppaction://media"/>
            <a:extLst>
              <a:ext uri="{FF2B5EF4-FFF2-40B4-BE49-F238E27FC236}">
                <a16:creationId xmlns:a16="http://schemas.microsoft.com/office/drawing/2014/main" id="{8579FC0A-08B4-4B31-A796-369A8736D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1713" y="3322638"/>
            <a:ext cx="609600" cy="609600"/>
          </a:xfrm>
          <a:prstGeom prst="rect">
            <a:avLst/>
          </a:prstGeom>
        </p:spPr>
      </p:pic>
      <p:pic>
        <p:nvPicPr>
          <p:cNvPr id="6" name="Diapo8 son3">
            <a:hlinkClick r:id="" action="ppaction://media"/>
            <a:extLst>
              <a:ext uri="{FF2B5EF4-FFF2-40B4-BE49-F238E27FC236}">
                <a16:creationId xmlns:a16="http://schemas.microsoft.com/office/drawing/2014/main" id="{C3BD9F90-C9C1-4365-A7B9-7E40A763BE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250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936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936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2A053E3-11CE-4119-8CD4-769E267E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191186"/>
            <a:ext cx="11383347" cy="1188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4400" cap="none" dirty="0">
                <a:solidFill>
                  <a:srgbClr val="0066CC"/>
                </a:solidFill>
              </a:rPr>
              <a:t>Travail réel et marges de manœuvre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ABF2E6-A3F3-4D8D-A09D-DB2ECDA89E9F}"/>
              </a:ext>
            </a:extLst>
          </p:cNvPr>
          <p:cNvSpPr txBox="1"/>
          <p:nvPr/>
        </p:nvSpPr>
        <p:spPr>
          <a:xfrm>
            <a:off x="2211738" y="2220535"/>
            <a:ext cx="7015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Moins importantes dans les grandes entreprises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04AA7F-6DC8-4B11-989B-407754A6F47F}"/>
              </a:ext>
            </a:extLst>
          </p:cNvPr>
          <p:cNvSpPr txBox="1"/>
          <p:nvPr/>
        </p:nvSpPr>
        <p:spPr>
          <a:xfrm>
            <a:off x="2247289" y="4439088"/>
            <a:ext cx="7152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66CC"/>
                </a:solidFill>
              </a:rPr>
              <a:t>Plus importantes dans les petites entreprises en raison de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3B0AC0-881E-4E67-BEDC-A8044DE93D05}"/>
              </a:ext>
            </a:extLst>
          </p:cNvPr>
          <p:cNvSpPr txBox="1"/>
          <p:nvPr/>
        </p:nvSpPr>
        <p:spPr>
          <a:xfrm>
            <a:off x="1530295" y="1593557"/>
            <a:ext cx="8449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066CC"/>
                </a:solidFill>
              </a:rPr>
              <a:t> Les marges de manœuvre varient selon la taille des entreprises</a:t>
            </a:r>
          </a:p>
          <a:p>
            <a:endParaRPr lang="fr-FR" sz="2400" dirty="0">
              <a:solidFill>
                <a:srgbClr val="0066CC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5AA9A7-1AC3-4873-B742-791B27F158A0}"/>
              </a:ext>
            </a:extLst>
          </p:cNvPr>
          <p:cNvSpPr txBox="1"/>
          <p:nvPr/>
        </p:nvSpPr>
        <p:spPr>
          <a:xfrm>
            <a:off x="2846812" y="4968976"/>
            <a:ext cx="7515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Moins de procédures, manque de personnel et d’équipements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EC7FF2-4BA2-4FF0-9B00-5A386A80535C}"/>
              </a:ext>
            </a:extLst>
          </p:cNvPr>
          <p:cNvSpPr txBox="1"/>
          <p:nvPr/>
        </p:nvSpPr>
        <p:spPr>
          <a:xfrm>
            <a:off x="2855487" y="5498864"/>
            <a:ext cx="62327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Mobilisation des personnes sur plusieurs chantiers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9505B3-6F34-4B2A-8AB4-F10B1FE0A606}"/>
              </a:ext>
            </a:extLst>
          </p:cNvPr>
          <p:cNvSpPr txBox="1"/>
          <p:nvPr/>
        </p:nvSpPr>
        <p:spPr>
          <a:xfrm>
            <a:off x="2855487" y="6028755"/>
            <a:ext cx="6042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Recherche de solutions pour respecter les délais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FF39DE-572A-4AE0-B2E3-857C2C51C704}"/>
              </a:ext>
            </a:extLst>
          </p:cNvPr>
          <p:cNvSpPr txBox="1"/>
          <p:nvPr/>
        </p:nvSpPr>
        <p:spPr>
          <a:xfrm>
            <a:off x="2846812" y="275042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Contrôles plus réguliers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0E65F7-2866-4FD5-84C8-B0029E40BB36}"/>
              </a:ext>
            </a:extLst>
          </p:cNvPr>
          <p:cNvSpPr txBox="1"/>
          <p:nvPr/>
        </p:nvSpPr>
        <p:spPr>
          <a:xfrm>
            <a:off x="2846812" y="3280311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Plus de rigueur et de procédures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791CE8-D7C2-4DEC-9E09-407FE1B17731}"/>
              </a:ext>
            </a:extLst>
          </p:cNvPr>
          <p:cNvSpPr txBox="1"/>
          <p:nvPr/>
        </p:nvSpPr>
        <p:spPr>
          <a:xfrm>
            <a:off x="2855487" y="3810199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66CC"/>
                </a:solidFill>
              </a:rPr>
              <a:t>Moins de liberté</a:t>
            </a:r>
          </a:p>
        </p:txBody>
      </p:sp>
      <p:pic>
        <p:nvPicPr>
          <p:cNvPr id="2" name="Diapo9 son1">
            <a:hlinkClick r:id="" action="ppaction://media"/>
            <a:extLst>
              <a:ext uri="{FF2B5EF4-FFF2-40B4-BE49-F238E27FC236}">
                <a16:creationId xmlns:a16="http://schemas.microsoft.com/office/drawing/2014/main" id="{D7D20CD6-8502-450A-AD2C-F6B96A480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8038" y="2865438"/>
            <a:ext cx="609600" cy="609600"/>
          </a:xfrm>
          <a:prstGeom prst="rect">
            <a:avLst/>
          </a:prstGeom>
        </p:spPr>
      </p:pic>
      <p:pic>
        <p:nvPicPr>
          <p:cNvPr id="3" name="Diapo9 son2">
            <a:hlinkClick r:id="" action="ppaction://media"/>
            <a:extLst>
              <a:ext uri="{FF2B5EF4-FFF2-40B4-BE49-F238E27FC236}">
                <a16:creationId xmlns:a16="http://schemas.microsoft.com/office/drawing/2014/main" id="{CF46818E-2A2E-43C5-9F62-A45CB3942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1915" y="4879619"/>
            <a:ext cx="609600" cy="609600"/>
          </a:xfrm>
          <a:prstGeom prst="rect">
            <a:avLst/>
          </a:prstGeom>
        </p:spPr>
      </p:pic>
      <p:pic>
        <p:nvPicPr>
          <p:cNvPr id="13" name="Diapo9 son3">
            <a:hlinkClick r:id="" action="ppaction://media"/>
            <a:extLst>
              <a:ext uri="{FF2B5EF4-FFF2-40B4-BE49-F238E27FC236}">
                <a16:creationId xmlns:a16="http://schemas.microsoft.com/office/drawing/2014/main" id="{983DD860-09FD-4F29-BFB4-FC7E6379F4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5578475"/>
            <a:ext cx="609600" cy="609600"/>
          </a:xfrm>
          <a:prstGeom prst="rect">
            <a:avLst/>
          </a:prstGeom>
        </p:spPr>
      </p:pic>
      <p:pic>
        <p:nvPicPr>
          <p:cNvPr id="15" name="Diapo9 son4">
            <a:hlinkClick r:id="" action="ppaction://media"/>
            <a:extLst>
              <a:ext uri="{FF2B5EF4-FFF2-40B4-BE49-F238E27FC236}">
                <a16:creationId xmlns:a16="http://schemas.microsoft.com/office/drawing/2014/main" id="{FA11047F-319C-4AC4-BAC0-D80237D882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7150" y="6218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1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1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907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2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177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4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0</TotalTime>
  <Words>968</Words>
  <Application>Microsoft Office PowerPoint</Application>
  <PresentationFormat>Grand écran</PresentationFormat>
  <Paragraphs>114</Paragraphs>
  <Slides>16</Slides>
  <Notes>0</Notes>
  <HiddenSlides>0</HiddenSlides>
  <MMClips>58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Wingdings</vt:lpstr>
      <vt:lpstr>Colis</vt:lpstr>
      <vt:lpstr>Présentation PowerPoint</vt:lpstr>
      <vt:lpstr>Présentation PowerPoint</vt:lpstr>
      <vt:lpstr>Le BTP : source d’accidents et de risques professionnels</vt:lpstr>
      <vt:lpstr>Le BTP : source d’accidents et de risques professionnels</vt:lpstr>
      <vt:lpstr>Moyens mis en place par les entreprises pour réduire les accidents</vt:lpstr>
      <vt:lpstr>Acquisition de savoir-faire pour préserver la santé</vt:lpstr>
      <vt:lpstr>Acquisition de savoir-faire pour préserver   la santé</vt:lpstr>
      <vt:lpstr>Travail réel et marges de manœuvre</vt:lpstr>
      <vt:lpstr>Travail réel et marges de manœuvre</vt:lpstr>
      <vt:lpstr>Les intérimaires ont une marge de manœuvre moins importante que les autres salariés</vt:lpstr>
      <vt:lpstr>Les intérimaires ont une marge de manœuvre moins importante que les autres salariés</vt:lpstr>
      <vt:lpstr>Les intérimaires ont une marge de manœuvre moins importante que les autres salariés</vt:lpstr>
      <vt:lpstr>Les intérimaires ont une marge de manœuvre moins importante que les autres salariés</vt:lpstr>
      <vt:lpstr>Solutions pour réduire le nombre d’accidents des intérimaires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MONTCHARMONT</dc:creator>
  <cp:lastModifiedBy>Laurence MONTCHARMONT</cp:lastModifiedBy>
  <cp:revision>53</cp:revision>
  <dcterms:created xsi:type="dcterms:W3CDTF">2021-02-24T14:00:40Z</dcterms:created>
  <dcterms:modified xsi:type="dcterms:W3CDTF">2021-05-12T08:57:34Z</dcterms:modified>
</cp:coreProperties>
</file>